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ffa9f1cb8ff8554f" providerId="Windows Live" clId="Web-{F01C70F2-D16E-4048-9810-DF653F301E9D}"/>
    <pc:docChg chg="addSld modSld">
      <pc:chgData name="Guest User" userId="ffa9f1cb8ff8554f" providerId="Windows Live" clId="Web-{F01C70F2-D16E-4048-9810-DF653F301E9D}" dt="2018-04-09T18:58:50.465" v="13"/>
      <pc:docMkLst>
        <pc:docMk/>
      </pc:docMkLst>
      <pc:sldChg chg="addSp delSp modSp new">
        <pc:chgData name="Guest User" userId="ffa9f1cb8ff8554f" providerId="Windows Live" clId="Web-{F01C70F2-D16E-4048-9810-DF653F301E9D}" dt="2018-04-09T18:58:50.465" v="13"/>
        <pc:sldMkLst>
          <pc:docMk/>
          <pc:sldMk cId="3870451477" sldId="268"/>
        </pc:sldMkLst>
        <pc:spChg chg="mod">
          <ac:chgData name="Guest User" userId="ffa9f1cb8ff8554f" providerId="Windows Live" clId="Web-{F01C70F2-D16E-4048-9810-DF653F301E9D}" dt="2018-04-09T18:58:27.918" v="11"/>
          <ac:spMkLst>
            <pc:docMk/>
            <pc:sldMk cId="3870451477" sldId="268"/>
            <ac:spMk id="2" creationId="{27279F9D-B06E-4821-9DD2-C8E51091B046}"/>
          </ac:spMkLst>
        </pc:spChg>
        <pc:spChg chg="del">
          <ac:chgData name="Guest User" userId="ffa9f1cb8ff8554f" providerId="Windows Live" clId="Web-{F01C70F2-D16E-4048-9810-DF653F301E9D}" dt="2018-04-09T18:57:43.949" v="1"/>
          <ac:spMkLst>
            <pc:docMk/>
            <pc:sldMk cId="3870451477" sldId="268"/>
            <ac:spMk id="3" creationId="{9C3F6C82-8559-46DD-A6FC-3A8705296CC3}"/>
          </ac:spMkLst>
        </pc:spChg>
        <pc:picChg chg="add mod ord">
          <ac:chgData name="Guest User" userId="ffa9f1cb8ff8554f" providerId="Windows Live" clId="Web-{F01C70F2-D16E-4048-9810-DF653F301E9D}" dt="2018-04-09T18:58:50.465" v="13"/>
          <ac:picMkLst>
            <pc:docMk/>
            <pc:sldMk cId="3870451477" sldId="268"/>
            <ac:picMk id="4" creationId="{F65ACF17-886C-44B0-85FB-6DB8471A3A6C}"/>
          </ac:picMkLst>
        </pc:picChg>
      </pc:sldChg>
    </pc:docChg>
  </pc:docChgLst>
  <pc:docChgLst>
    <pc:chgData name="Guest User" userId="ffa9f1cb8ff8554f" providerId="Windows Live" clId="Web-{90BFD0E1-D9B3-445D-BD5B-359D633890BD}"/>
    <pc:docChg chg="addSld modSld">
      <pc:chgData name="Guest User" userId="ffa9f1cb8ff8554f" providerId="Windows Live" clId="Web-{90BFD0E1-D9B3-445D-BD5B-359D633890BD}" dt="2018-04-09T17:50:56.441" v="32"/>
      <pc:docMkLst>
        <pc:docMk/>
      </pc:docMkLst>
      <pc:sldChg chg="modSp">
        <pc:chgData name="Guest User" userId="ffa9f1cb8ff8554f" providerId="Windows Live" clId="Web-{90BFD0E1-D9B3-445D-BD5B-359D633890BD}" dt="2018-04-09T17:46:51.175" v="9"/>
        <pc:sldMkLst>
          <pc:docMk/>
          <pc:sldMk cId="188768788" sldId="256"/>
        </pc:sldMkLst>
        <pc:picChg chg="mod">
          <ac:chgData name="Guest User" userId="ffa9f1cb8ff8554f" providerId="Windows Live" clId="Web-{90BFD0E1-D9B3-445D-BD5B-359D633890BD}" dt="2018-04-09T17:46:51.175" v="9"/>
          <ac:picMkLst>
            <pc:docMk/>
            <pc:sldMk cId="188768788" sldId="256"/>
            <ac:picMk id="8" creationId="{ABDD83A5-7B4A-4BCA-AAFD-2CC9D48BB6CE}"/>
          </ac:picMkLst>
        </pc:picChg>
      </pc:sldChg>
      <pc:sldChg chg="modSp">
        <pc:chgData name="Guest User" userId="ffa9f1cb8ff8554f" providerId="Windows Live" clId="Web-{90BFD0E1-D9B3-445D-BD5B-359D633890BD}" dt="2018-04-09T17:45:27.909" v="6"/>
        <pc:sldMkLst>
          <pc:docMk/>
          <pc:sldMk cId="3186178305" sldId="265"/>
        </pc:sldMkLst>
        <pc:spChg chg="mod">
          <ac:chgData name="Guest User" userId="ffa9f1cb8ff8554f" providerId="Windows Live" clId="Web-{90BFD0E1-D9B3-445D-BD5B-359D633890BD}" dt="2018-04-09T17:45:27.909" v="6"/>
          <ac:spMkLst>
            <pc:docMk/>
            <pc:sldMk cId="3186178305" sldId="265"/>
            <ac:spMk id="3" creationId="{2217AADB-C46A-45C2-B3ED-0A3E37A1BF4A}"/>
          </ac:spMkLst>
        </pc:spChg>
      </pc:sldChg>
      <pc:sldChg chg="modSp new">
        <pc:chgData name="Guest User" userId="ffa9f1cb8ff8554f" providerId="Windows Live" clId="Web-{90BFD0E1-D9B3-445D-BD5B-359D633890BD}" dt="2018-04-09T17:50:56.441" v="32"/>
        <pc:sldMkLst>
          <pc:docMk/>
          <pc:sldMk cId="2058131017" sldId="266"/>
        </pc:sldMkLst>
        <pc:spChg chg="mod">
          <ac:chgData name="Guest User" userId="ffa9f1cb8ff8554f" providerId="Windows Live" clId="Web-{90BFD0E1-D9B3-445D-BD5B-359D633890BD}" dt="2018-04-09T17:50:56.441" v="32"/>
          <ac:spMkLst>
            <pc:docMk/>
            <pc:sldMk cId="2058131017" sldId="266"/>
            <ac:spMk id="2" creationId="{1F24806E-F55C-4D44-952B-C6D228725295}"/>
          </ac:spMkLst>
        </pc:spChg>
      </pc:sldChg>
    </pc:docChg>
  </pc:docChgLst>
  <pc:docChgLst>
    <pc:chgData name="Guest User" userId="ffa9f1cb8ff8554f" providerId="Windows Live" clId="Web-{E10ADBAB-090C-4091-AB93-AF44B1BB6B13}"/>
    <pc:docChg chg="addSld delSld modSld">
      <pc:chgData name="Guest User" userId="ffa9f1cb8ff8554f" providerId="Windows Live" clId="Web-{E10ADBAB-090C-4091-AB93-AF44B1BB6B13}" dt="2018-04-09T14:53:39.218" v="1007"/>
      <pc:docMkLst>
        <pc:docMk/>
      </pc:docMkLst>
      <pc:sldChg chg="modSp">
        <pc:chgData name="Guest User" userId="ffa9f1cb8ff8554f" providerId="Windows Live" clId="Web-{E10ADBAB-090C-4091-AB93-AF44B1BB6B13}" dt="2018-04-09T14:27:08.171" v="444"/>
        <pc:sldMkLst>
          <pc:docMk/>
          <pc:sldMk cId="188768788" sldId="256"/>
        </pc:sldMkLst>
        <pc:spChg chg="mod">
          <ac:chgData name="Guest User" userId="ffa9f1cb8ff8554f" providerId="Windows Live" clId="Web-{E10ADBAB-090C-4091-AB93-AF44B1BB6B13}" dt="2018-04-09T14:27:08.171" v="444"/>
          <ac:spMkLst>
            <pc:docMk/>
            <pc:sldMk cId="188768788" sldId="256"/>
            <ac:spMk id="5" creationId="{07DD86BB-8692-4478-BDB8-0244C27FBB6E}"/>
          </ac:spMkLst>
        </pc:spChg>
      </pc:sldChg>
      <pc:sldChg chg="modSp">
        <pc:chgData name="Guest User" userId="ffa9f1cb8ff8554f" providerId="Windows Live" clId="Web-{E10ADBAB-090C-4091-AB93-AF44B1BB6B13}" dt="2018-04-09T14:24:57.343" v="426"/>
        <pc:sldMkLst>
          <pc:docMk/>
          <pc:sldMk cId="4120833835" sldId="259"/>
        </pc:sldMkLst>
        <pc:spChg chg="mod">
          <ac:chgData name="Guest User" userId="ffa9f1cb8ff8554f" providerId="Windows Live" clId="Web-{E10ADBAB-090C-4091-AB93-AF44B1BB6B13}" dt="2018-04-09T14:24:57.343" v="426"/>
          <ac:spMkLst>
            <pc:docMk/>
            <pc:sldMk cId="4120833835" sldId="259"/>
            <ac:spMk id="3" creationId="{AC592EFC-FBB2-4932-BA64-BA1E46DEB9AF}"/>
          </ac:spMkLst>
        </pc:spChg>
      </pc:sldChg>
      <pc:sldChg chg="addSp modSp new">
        <pc:chgData name="Guest User" userId="ffa9f1cb8ff8554f" providerId="Windows Live" clId="Web-{E10ADBAB-090C-4091-AB93-AF44B1BB6B13}" dt="2018-04-09T14:37:10.266" v="641"/>
        <pc:sldMkLst>
          <pc:docMk/>
          <pc:sldMk cId="3916695326" sldId="260"/>
        </pc:sldMkLst>
        <pc:spChg chg="mod">
          <ac:chgData name="Guest User" userId="ffa9f1cb8ff8554f" providerId="Windows Live" clId="Web-{E10ADBAB-090C-4091-AB93-AF44B1BB6B13}" dt="2018-04-09T14:30:37.625" v="462"/>
          <ac:spMkLst>
            <pc:docMk/>
            <pc:sldMk cId="3916695326" sldId="260"/>
            <ac:spMk id="2" creationId="{E0457D95-F456-4A11-B1FB-9481B5A744BF}"/>
          </ac:spMkLst>
        </pc:spChg>
        <pc:spChg chg="mod">
          <ac:chgData name="Guest User" userId="ffa9f1cb8ff8554f" providerId="Windows Live" clId="Web-{E10ADBAB-090C-4091-AB93-AF44B1BB6B13}" dt="2018-04-09T14:37:10.266" v="641"/>
          <ac:spMkLst>
            <pc:docMk/>
            <pc:sldMk cId="3916695326" sldId="260"/>
            <ac:spMk id="3" creationId="{7450DB03-4BE6-409D-866E-F12309E000BA}"/>
          </ac:spMkLst>
        </pc:spChg>
        <pc:picChg chg="add mod">
          <ac:chgData name="Guest User" userId="ffa9f1cb8ff8554f" providerId="Windows Live" clId="Web-{E10ADBAB-090C-4091-AB93-AF44B1BB6B13}" dt="2018-04-09T14:34:56.125" v="571"/>
          <ac:picMkLst>
            <pc:docMk/>
            <pc:sldMk cId="3916695326" sldId="260"/>
            <ac:picMk id="4" creationId="{1DB09CD9-893F-4572-A88A-166E28675C29}"/>
          </ac:picMkLst>
        </pc:picChg>
      </pc:sldChg>
      <pc:sldChg chg="new del mod modShow">
        <pc:chgData name="Guest User" userId="ffa9f1cb8ff8554f" providerId="Windows Live" clId="Web-{E10ADBAB-090C-4091-AB93-AF44B1BB6B13}" dt="2018-04-09T14:37:30.797" v="646"/>
        <pc:sldMkLst>
          <pc:docMk/>
          <pc:sldMk cId="695510530" sldId="261"/>
        </pc:sldMkLst>
      </pc:sldChg>
      <pc:sldChg chg="addSp modSp new">
        <pc:chgData name="Guest User" userId="ffa9f1cb8ff8554f" providerId="Windows Live" clId="Web-{E10ADBAB-090C-4091-AB93-AF44B1BB6B13}" dt="2018-04-09T14:53:39.218" v="1007"/>
        <pc:sldMkLst>
          <pc:docMk/>
          <pc:sldMk cId="1941543417" sldId="262"/>
        </pc:sldMkLst>
        <pc:spChg chg="mod">
          <ac:chgData name="Guest User" userId="ffa9f1cb8ff8554f" providerId="Windows Live" clId="Web-{E10ADBAB-090C-4091-AB93-AF44B1BB6B13}" dt="2018-04-09T14:38:34.704" v="655"/>
          <ac:spMkLst>
            <pc:docMk/>
            <pc:sldMk cId="1941543417" sldId="262"/>
            <ac:spMk id="2" creationId="{143D5F76-BC36-4A55-BB58-28E5268CCE36}"/>
          </ac:spMkLst>
        </pc:spChg>
        <pc:spChg chg="mod">
          <ac:chgData name="Guest User" userId="ffa9f1cb8ff8554f" providerId="Windows Live" clId="Web-{E10ADBAB-090C-4091-AB93-AF44B1BB6B13}" dt="2018-04-09T14:42:14.891" v="860"/>
          <ac:spMkLst>
            <pc:docMk/>
            <pc:sldMk cId="1941543417" sldId="262"/>
            <ac:spMk id="3" creationId="{5F026586-B6E9-44B4-85A9-3433554006D0}"/>
          </ac:spMkLst>
        </pc:spChg>
        <pc:picChg chg="add mod">
          <ac:chgData name="Guest User" userId="ffa9f1cb8ff8554f" providerId="Windows Live" clId="Web-{E10ADBAB-090C-4091-AB93-AF44B1BB6B13}" dt="2018-04-09T14:53:39.218" v="1007"/>
          <ac:picMkLst>
            <pc:docMk/>
            <pc:sldMk cId="1941543417" sldId="262"/>
            <ac:picMk id="4" creationId="{3AF5165F-7B20-4474-BE1E-08B84AC422DB}"/>
          </ac:picMkLst>
        </pc:picChg>
      </pc:sldChg>
      <pc:sldChg chg="modSp new">
        <pc:chgData name="Guest User" userId="ffa9f1cb8ff8554f" providerId="Windows Live" clId="Web-{E10ADBAB-090C-4091-AB93-AF44B1BB6B13}" dt="2018-04-09T14:52:17.296" v="1005"/>
        <pc:sldMkLst>
          <pc:docMk/>
          <pc:sldMk cId="550164084" sldId="263"/>
        </pc:sldMkLst>
        <pc:spChg chg="mod">
          <ac:chgData name="Guest User" userId="ffa9f1cb8ff8554f" providerId="Windows Live" clId="Web-{E10ADBAB-090C-4091-AB93-AF44B1BB6B13}" dt="2018-04-09T14:42:48.844" v="884"/>
          <ac:spMkLst>
            <pc:docMk/>
            <pc:sldMk cId="550164084" sldId="263"/>
            <ac:spMk id="2" creationId="{2C70D5D9-FFF8-4681-8286-A0E1B1D3F454}"/>
          </ac:spMkLst>
        </pc:spChg>
        <pc:spChg chg="mod">
          <ac:chgData name="Guest User" userId="ffa9f1cb8ff8554f" providerId="Windows Live" clId="Web-{E10ADBAB-090C-4091-AB93-AF44B1BB6B13}" dt="2018-04-09T14:52:17.296" v="1005"/>
          <ac:spMkLst>
            <pc:docMk/>
            <pc:sldMk cId="550164084" sldId="263"/>
            <ac:spMk id="3" creationId="{38CB10D2-337B-483F-8DF1-6A1183B25CB1}"/>
          </ac:spMkLst>
        </pc:spChg>
      </pc:sldChg>
      <pc:sldChg chg="new">
        <pc:chgData name="Guest User" userId="ffa9f1cb8ff8554f" providerId="Windows Live" clId="Web-{E10ADBAB-090C-4091-AB93-AF44B1BB6B13}" dt="2018-04-09T14:48:36.797" v="957"/>
        <pc:sldMkLst>
          <pc:docMk/>
          <pc:sldMk cId="541963848" sldId="264"/>
        </pc:sldMkLst>
      </pc:sldChg>
    </pc:docChg>
  </pc:docChgLst>
  <pc:docChgLst>
    <pc:chgData name="Guest User" userId="ffa9f1cb8ff8554f" providerId="Windows Live" clId="Web-{C68BB5C3-0830-4104-B8FA-5C64F4590962}"/>
    <pc:docChg chg="addSld modSld">
      <pc:chgData name="Guest User" userId="ffa9f1cb8ff8554f" providerId="Windows Live" clId="Web-{C68BB5C3-0830-4104-B8FA-5C64F4590962}" dt="2018-04-09T18:36:34.901" v="209"/>
      <pc:docMkLst>
        <pc:docMk/>
      </pc:docMkLst>
      <pc:sldChg chg="addSp modSp">
        <pc:chgData name="Guest User" userId="ffa9f1cb8ff8554f" providerId="Windows Live" clId="Web-{C68BB5C3-0830-4104-B8FA-5C64F4590962}" dt="2018-04-09T18:16:34.495" v="31"/>
        <pc:sldMkLst>
          <pc:docMk/>
          <pc:sldMk cId="4120833835" sldId="259"/>
        </pc:sldMkLst>
        <pc:spChg chg="add mod">
          <ac:chgData name="Guest User" userId="ffa9f1cb8ff8554f" providerId="Windows Live" clId="Web-{C68BB5C3-0830-4104-B8FA-5C64F4590962}" dt="2018-04-09T18:16:34.495" v="31"/>
          <ac:spMkLst>
            <pc:docMk/>
            <pc:sldMk cId="4120833835" sldId="259"/>
            <ac:spMk id="7" creationId="{A16D7E3F-19FE-4E4D-BB60-08CF5E31F874}"/>
          </ac:spMkLst>
        </pc:spChg>
        <pc:picChg chg="add mod">
          <ac:chgData name="Guest User" userId="ffa9f1cb8ff8554f" providerId="Windows Live" clId="Web-{C68BB5C3-0830-4104-B8FA-5C64F4590962}" dt="2018-04-09T18:15:45.373" v="12"/>
          <ac:picMkLst>
            <pc:docMk/>
            <pc:sldMk cId="4120833835" sldId="259"/>
            <ac:picMk id="4" creationId="{5FBD6F4F-F370-4A73-9D07-BB1C497737B8}"/>
          </ac:picMkLst>
        </pc:picChg>
      </pc:sldChg>
      <pc:sldChg chg="modSp">
        <pc:chgData name="Guest User" userId="ffa9f1cb8ff8554f" providerId="Windows Live" clId="Web-{C68BB5C3-0830-4104-B8FA-5C64F4590962}" dt="2018-04-09T18:36:34.885" v="208"/>
        <pc:sldMkLst>
          <pc:docMk/>
          <pc:sldMk cId="2058131017" sldId="266"/>
        </pc:sldMkLst>
        <pc:spChg chg="mod">
          <ac:chgData name="Guest User" userId="ffa9f1cb8ff8554f" providerId="Windows Live" clId="Web-{C68BB5C3-0830-4104-B8FA-5C64F4590962}" dt="2018-04-09T18:36:34.885" v="208"/>
          <ac:spMkLst>
            <pc:docMk/>
            <pc:sldMk cId="2058131017" sldId="266"/>
            <ac:spMk id="3" creationId="{338A5FF9-1E4A-4B28-B390-22A865256EEE}"/>
          </ac:spMkLst>
        </pc:spChg>
      </pc:sldChg>
      <pc:sldChg chg="modSp new">
        <pc:chgData name="Guest User" userId="ffa9f1cb8ff8554f" providerId="Windows Live" clId="Web-{C68BB5C3-0830-4104-B8FA-5C64F4590962}" dt="2018-04-09T18:22:07.511" v="126"/>
        <pc:sldMkLst>
          <pc:docMk/>
          <pc:sldMk cId="2926805305" sldId="267"/>
        </pc:sldMkLst>
        <pc:spChg chg="mod">
          <ac:chgData name="Guest User" userId="ffa9f1cb8ff8554f" providerId="Windows Live" clId="Web-{C68BB5C3-0830-4104-B8FA-5C64F4590962}" dt="2018-04-09T18:17:10.808" v="37"/>
          <ac:spMkLst>
            <pc:docMk/>
            <pc:sldMk cId="2926805305" sldId="267"/>
            <ac:spMk id="2" creationId="{2EF004BC-C2FD-499D-BE48-5C37EE79E859}"/>
          </ac:spMkLst>
        </pc:spChg>
        <pc:spChg chg="mod">
          <ac:chgData name="Guest User" userId="ffa9f1cb8ff8554f" providerId="Windows Live" clId="Web-{C68BB5C3-0830-4104-B8FA-5C64F4590962}" dt="2018-04-09T18:22:07.511" v="126"/>
          <ac:spMkLst>
            <pc:docMk/>
            <pc:sldMk cId="2926805305" sldId="267"/>
            <ac:spMk id="3" creationId="{3418001C-2B07-4E3B-A236-595B9F4CF710}"/>
          </ac:spMkLst>
        </pc:spChg>
      </pc:sldChg>
    </pc:docChg>
  </pc:docChgLst>
  <pc:docChgLst>
    <pc:chgData name="Guest User" userId="ffa9f1cb8ff8554f" providerId="Windows Live" clId="Web-{7656A84B-D89A-4201-A65B-AC590635AD03}"/>
    <pc:docChg chg="modSld">
      <pc:chgData name="Guest User" userId="ffa9f1cb8ff8554f" providerId="Windows Live" clId="Web-{7656A84B-D89A-4201-A65B-AC590635AD03}" dt="2018-04-09T18:39:25.010" v="28"/>
      <pc:docMkLst>
        <pc:docMk/>
      </pc:docMkLst>
      <pc:sldChg chg="addSp modSp">
        <pc:chgData name="Guest User" userId="ffa9f1cb8ff8554f" providerId="Windows Live" clId="Web-{7656A84B-D89A-4201-A65B-AC590635AD03}" dt="2018-04-09T18:38:26.729" v="21"/>
        <pc:sldMkLst>
          <pc:docMk/>
          <pc:sldMk cId="2058131017" sldId="266"/>
        </pc:sldMkLst>
        <pc:spChg chg="mod">
          <ac:chgData name="Guest User" userId="ffa9f1cb8ff8554f" providerId="Windows Live" clId="Web-{7656A84B-D89A-4201-A65B-AC590635AD03}" dt="2018-04-09T18:37:43.698" v="2"/>
          <ac:spMkLst>
            <pc:docMk/>
            <pc:sldMk cId="2058131017" sldId="266"/>
            <ac:spMk id="3" creationId="{338A5FF9-1E4A-4B28-B390-22A865256EEE}"/>
          </ac:spMkLst>
        </pc:spChg>
        <pc:spChg chg="add mod">
          <ac:chgData name="Guest User" userId="ffa9f1cb8ff8554f" providerId="Windows Live" clId="Web-{7656A84B-D89A-4201-A65B-AC590635AD03}" dt="2018-04-09T18:38:26.729" v="21"/>
          <ac:spMkLst>
            <pc:docMk/>
            <pc:sldMk cId="2058131017" sldId="266"/>
            <ac:spMk id="7" creationId="{EB666C4D-05A7-4AF0-A0C7-304C7FEE56B8}"/>
          </ac:spMkLst>
        </pc:spChg>
        <pc:picChg chg="add mod">
          <ac:chgData name="Guest User" userId="ffa9f1cb8ff8554f" providerId="Windows Live" clId="Web-{7656A84B-D89A-4201-A65B-AC590635AD03}" dt="2018-04-09T18:37:43.604" v="1"/>
          <ac:picMkLst>
            <pc:docMk/>
            <pc:sldMk cId="2058131017" sldId="266"/>
            <ac:picMk id="4" creationId="{20482D3B-C4F4-49CE-A358-594B0B4F2665}"/>
          </ac:picMkLst>
        </pc:picChg>
      </pc:sldChg>
      <pc:sldChg chg="modSp">
        <pc:chgData name="Guest User" userId="ffa9f1cb8ff8554f" providerId="Windows Live" clId="Web-{7656A84B-D89A-4201-A65B-AC590635AD03}" dt="2018-04-09T18:39:16.104" v="27"/>
        <pc:sldMkLst>
          <pc:docMk/>
          <pc:sldMk cId="2926805305" sldId="267"/>
        </pc:sldMkLst>
        <pc:spChg chg="mod">
          <ac:chgData name="Guest User" userId="ffa9f1cb8ff8554f" providerId="Windows Live" clId="Web-{7656A84B-D89A-4201-A65B-AC590635AD03}" dt="2018-04-09T18:39:16.104" v="27"/>
          <ac:spMkLst>
            <pc:docMk/>
            <pc:sldMk cId="2926805305" sldId="267"/>
            <ac:spMk id="3" creationId="{3418001C-2B07-4E3B-A236-595B9F4CF710}"/>
          </ac:spMkLst>
        </pc:spChg>
      </pc:sldChg>
    </pc:docChg>
  </pc:docChgLst>
  <pc:docChgLst>
    <pc:chgData name="Guest User" userId="ffa9f1cb8ff8554f" providerId="Windows Live" clId="Web-{EA45BD20-0167-4D62-8286-3583CC0CB8FD}"/>
    <pc:docChg chg="modSld">
      <pc:chgData name="Guest User" userId="ffa9f1cb8ff8554f" providerId="Windows Live" clId="Web-{EA45BD20-0167-4D62-8286-3583CC0CB8FD}" dt="2018-04-09T15:07:05.999" v="113"/>
      <pc:docMkLst>
        <pc:docMk/>
      </pc:docMkLst>
      <pc:sldChg chg="addSp modSp">
        <pc:chgData name="Guest User" userId="ffa9f1cb8ff8554f" providerId="Windows Live" clId="Web-{EA45BD20-0167-4D62-8286-3583CC0CB8FD}" dt="2018-04-09T15:04:22.249" v="94"/>
        <pc:sldMkLst>
          <pc:docMk/>
          <pc:sldMk cId="3916695326" sldId="260"/>
        </pc:sldMkLst>
        <pc:spChg chg="add mod">
          <ac:chgData name="Guest User" userId="ffa9f1cb8ff8554f" providerId="Windows Live" clId="Web-{EA45BD20-0167-4D62-8286-3583CC0CB8FD}" dt="2018-04-09T15:04:22.249" v="94"/>
          <ac:spMkLst>
            <pc:docMk/>
            <pc:sldMk cId="3916695326" sldId="260"/>
            <ac:spMk id="5" creationId="{B01F95B5-5154-4ADC-9848-16CA9F6BC9CD}"/>
          </ac:spMkLst>
        </pc:spChg>
      </pc:sldChg>
      <pc:sldChg chg="addSp modSp">
        <pc:chgData name="Guest User" userId="ffa9f1cb8ff8554f" providerId="Windows Live" clId="Web-{EA45BD20-0167-4D62-8286-3583CC0CB8FD}" dt="2018-04-09T15:01:51.499" v="60"/>
        <pc:sldMkLst>
          <pc:docMk/>
          <pc:sldMk cId="1941543417" sldId="262"/>
        </pc:sldMkLst>
        <pc:spChg chg="mod">
          <ac:chgData name="Guest User" userId="ffa9f1cb8ff8554f" providerId="Windows Live" clId="Web-{EA45BD20-0167-4D62-8286-3583CC0CB8FD}" dt="2018-04-09T14:55:15.218" v="1"/>
          <ac:spMkLst>
            <pc:docMk/>
            <pc:sldMk cId="1941543417" sldId="262"/>
            <ac:spMk id="3" creationId="{5F026586-B6E9-44B4-85A9-3433554006D0}"/>
          </ac:spMkLst>
        </pc:spChg>
        <pc:spChg chg="add mod">
          <ac:chgData name="Guest User" userId="ffa9f1cb8ff8554f" providerId="Windows Live" clId="Web-{EA45BD20-0167-4D62-8286-3583CC0CB8FD}" dt="2018-04-09T15:01:51.499" v="60"/>
          <ac:spMkLst>
            <pc:docMk/>
            <pc:sldMk cId="1941543417" sldId="262"/>
            <ac:spMk id="5" creationId="{DE85B47E-18BB-4A04-9698-EE4A704DB161}"/>
          </ac:spMkLst>
        </pc:spChg>
        <pc:picChg chg="mod">
          <ac:chgData name="Guest User" userId="ffa9f1cb8ff8554f" providerId="Windows Live" clId="Web-{EA45BD20-0167-4D62-8286-3583CC0CB8FD}" dt="2018-04-09T15:00:43.890" v="49"/>
          <ac:picMkLst>
            <pc:docMk/>
            <pc:sldMk cId="1941543417" sldId="262"/>
            <ac:picMk id="4" creationId="{3AF5165F-7B20-4474-BE1E-08B84AC422DB}"/>
          </ac:picMkLst>
        </pc:picChg>
      </pc:sldChg>
      <pc:sldChg chg="addSp delSp modSp">
        <pc:chgData name="Guest User" userId="ffa9f1cb8ff8554f" providerId="Windows Live" clId="Web-{EA45BD20-0167-4D62-8286-3583CC0CB8FD}" dt="2018-04-09T15:07:05.999" v="113"/>
        <pc:sldMkLst>
          <pc:docMk/>
          <pc:sldMk cId="550164084" sldId="263"/>
        </pc:sldMkLst>
        <pc:spChg chg="mod">
          <ac:chgData name="Guest User" userId="ffa9f1cb8ff8554f" providerId="Windows Live" clId="Web-{EA45BD20-0167-4D62-8286-3583CC0CB8FD}" dt="2018-04-09T15:07:01.797" v="112"/>
          <ac:spMkLst>
            <pc:docMk/>
            <pc:sldMk cId="550164084" sldId="263"/>
            <ac:spMk id="3" creationId="{38CB10D2-337B-483F-8DF1-6A1183B25CB1}"/>
          </ac:spMkLst>
        </pc:spChg>
        <pc:spChg chg="add mod ord">
          <ac:chgData name="Guest User" userId="ffa9f1cb8ff8554f" providerId="Windows Live" clId="Web-{EA45BD20-0167-4D62-8286-3583CC0CB8FD}" dt="2018-04-09T15:07:05.999" v="113"/>
          <ac:spMkLst>
            <pc:docMk/>
            <pc:sldMk cId="550164084" sldId="263"/>
            <ac:spMk id="7" creationId="{C505DBC4-6DA1-412D-9137-A09BA7F71C7D}"/>
          </ac:spMkLst>
        </pc:spChg>
        <pc:spChg chg="add del">
          <ac:chgData name="Guest User" userId="ffa9f1cb8ff8554f" providerId="Windows Live" clId="Web-{EA45BD20-0167-4D62-8286-3583CC0CB8FD}" dt="2018-04-09T14:56:44.984" v="15"/>
          <ac:spMkLst>
            <pc:docMk/>
            <pc:sldMk cId="550164084" sldId="263"/>
            <ac:spMk id="9" creationId="{A14F1412-63A9-4ED4-955E-1A77A5B7561F}"/>
          </ac:spMkLst>
        </pc:spChg>
        <pc:picChg chg="add mod">
          <ac:chgData name="Guest User" userId="ffa9f1cb8ff8554f" providerId="Windows Live" clId="Web-{EA45BD20-0167-4D62-8286-3583CC0CB8FD}" dt="2018-04-09T15:06:17.952" v="110"/>
          <ac:picMkLst>
            <pc:docMk/>
            <pc:sldMk cId="550164084" sldId="263"/>
            <ac:picMk id="4" creationId="{89585696-78AC-4B80-9FA0-56D8030F8F8D}"/>
          </ac:picMkLst>
        </pc:picChg>
      </pc:sldChg>
    </pc:docChg>
  </pc:docChgLst>
  <pc:docChgLst>
    <pc:chgData name="Guest User" userId="ffa9f1cb8ff8554f" providerId="Windows Live" clId="Web-{DBAF3CE3-391C-4E81-9F56-BDA26C64D31A}"/>
    <pc:docChg chg="addSld modSld">
      <pc:chgData name="Guest User" userId="ffa9f1cb8ff8554f" providerId="Windows Live" clId="Web-{DBAF3CE3-391C-4E81-9F56-BDA26C64D31A}" dt="2018-04-09T17:40:08.247" v="865"/>
      <pc:docMkLst>
        <pc:docMk/>
      </pc:docMkLst>
      <pc:sldChg chg="addSp modSp">
        <pc:chgData name="Guest User" userId="ffa9f1cb8ff8554f" providerId="Windows Live" clId="Web-{DBAF3CE3-391C-4E81-9F56-BDA26C64D31A}" dt="2018-04-09T17:40:08.247" v="865"/>
        <pc:sldMkLst>
          <pc:docMk/>
          <pc:sldMk cId="188768788" sldId="256"/>
        </pc:sldMkLst>
        <pc:spChg chg="mod">
          <ac:chgData name="Guest User" userId="ffa9f1cb8ff8554f" providerId="Windows Live" clId="Web-{DBAF3CE3-391C-4E81-9F56-BDA26C64D31A}" dt="2018-04-09T17:35:22.106" v="852"/>
          <ac:spMkLst>
            <pc:docMk/>
            <pc:sldMk cId="188768788" sldId="256"/>
            <ac:spMk id="2" creationId="{00000000-0000-0000-0000-000000000000}"/>
          </ac:spMkLst>
        </pc:spChg>
        <pc:spChg chg="mod">
          <ac:chgData name="Guest User" userId="ffa9f1cb8ff8554f" providerId="Windows Live" clId="Web-{DBAF3CE3-391C-4E81-9F56-BDA26C64D31A}" dt="2018-04-09T17:35:54.544" v="862"/>
          <ac:spMkLst>
            <pc:docMk/>
            <pc:sldMk cId="188768788" sldId="256"/>
            <ac:spMk id="3" creationId="{00000000-0000-0000-0000-000000000000}"/>
          </ac:spMkLst>
        </pc:spChg>
        <pc:spChg chg="mod">
          <ac:chgData name="Guest User" userId="ffa9f1cb8ff8554f" providerId="Windows Live" clId="Web-{DBAF3CE3-391C-4E81-9F56-BDA26C64D31A}" dt="2018-04-09T17:35:41.387" v="860"/>
          <ac:spMkLst>
            <pc:docMk/>
            <pc:sldMk cId="188768788" sldId="256"/>
            <ac:spMk id="5" creationId="{07DD86BB-8692-4478-BDB8-0244C27FBB6E}"/>
          </ac:spMkLst>
        </pc:spChg>
        <pc:spChg chg="mod">
          <ac:chgData name="Guest User" userId="ffa9f1cb8ff8554f" providerId="Windows Live" clId="Web-{DBAF3CE3-391C-4E81-9F56-BDA26C64D31A}" dt="2018-04-09T17:35:39.841" v="859"/>
          <ac:spMkLst>
            <pc:docMk/>
            <pc:sldMk cId="188768788" sldId="256"/>
            <ac:spMk id="7" creationId="{29A56C8E-D490-427B-B8C0-3F0C425FB290}"/>
          </ac:spMkLst>
        </pc:spChg>
        <pc:spChg chg="mod">
          <ac:chgData name="Guest User" userId="ffa9f1cb8ff8554f" providerId="Windows Live" clId="Web-{DBAF3CE3-391C-4E81-9F56-BDA26C64D31A}" dt="2018-04-09T17:35:52.231" v="861"/>
          <ac:spMkLst>
            <pc:docMk/>
            <pc:sldMk cId="188768788" sldId="256"/>
            <ac:spMk id="9" creationId="{BE0213E2-8C01-404B-9E52-2274DC85FF58}"/>
          </ac:spMkLst>
        </pc:spChg>
        <pc:picChg chg="add mod">
          <ac:chgData name="Guest User" userId="ffa9f1cb8ff8554f" providerId="Windows Live" clId="Web-{DBAF3CE3-391C-4E81-9F56-BDA26C64D31A}" dt="2018-04-09T17:38:56.622" v="864"/>
          <ac:picMkLst>
            <pc:docMk/>
            <pc:sldMk cId="188768788" sldId="256"/>
            <ac:picMk id="4" creationId="{4E98632F-6F19-4D1F-AB22-D9CBB387BB9C}"/>
          </ac:picMkLst>
        </pc:picChg>
        <pc:picChg chg="add mod">
          <ac:chgData name="Guest User" userId="ffa9f1cb8ff8554f" providerId="Windows Live" clId="Web-{DBAF3CE3-391C-4E81-9F56-BDA26C64D31A}" dt="2018-04-09T17:40:08.247" v="865"/>
          <ac:picMkLst>
            <pc:docMk/>
            <pc:sldMk cId="188768788" sldId="256"/>
            <ac:picMk id="8" creationId="{ABDD83A5-7B4A-4BCA-AAFD-2CC9D48BB6CE}"/>
          </ac:picMkLst>
        </pc:picChg>
      </pc:sldChg>
      <pc:sldChg chg="modSp">
        <pc:chgData name="Guest User" userId="ffa9f1cb8ff8554f" providerId="Windows Live" clId="Web-{DBAF3CE3-391C-4E81-9F56-BDA26C64D31A}" dt="2018-04-09T16:34:23.888" v="336"/>
        <pc:sldMkLst>
          <pc:docMk/>
          <pc:sldMk cId="3808972013" sldId="257"/>
        </pc:sldMkLst>
        <pc:spChg chg="mod">
          <ac:chgData name="Guest User" userId="ffa9f1cb8ff8554f" providerId="Windows Live" clId="Web-{DBAF3CE3-391C-4E81-9F56-BDA26C64D31A}" dt="2018-04-09T16:34:23.888" v="336"/>
          <ac:spMkLst>
            <pc:docMk/>
            <pc:sldMk cId="3808972013" sldId="257"/>
            <ac:spMk id="3" creationId="{28F69CC3-523B-4659-8C48-A3C826353A32}"/>
          </ac:spMkLst>
        </pc:spChg>
      </pc:sldChg>
      <pc:sldChg chg="modSp">
        <pc:chgData name="Guest User" userId="ffa9f1cb8ff8554f" providerId="Windows Live" clId="Web-{DBAF3CE3-391C-4E81-9F56-BDA26C64D31A}" dt="2018-04-09T17:32:48.512" v="832"/>
        <pc:sldMkLst>
          <pc:docMk/>
          <pc:sldMk cId="1700868671" sldId="258"/>
        </pc:sldMkLst>
        <pc:spChg chg="mod">
          <ac:chgData name="Guest User" userId="ffa9f1cb8ff8554f" providerId="Windows Live" clId="Web-{DBAF3CE3-391C-4E81-9F56-BDA26C64D31A}" dt="2018-04-09T17:32:48.512" v="832"/>
          <ac:spMkLst>
            <pc:docMk/>
            <pc:sldMk cId="1700868671" sldId="258"/>
            <ac:spMk id="3" creationId="{DADE51F2-FB0D-4801-BCB8-A1EF69198C4A}"/>
          </ac:spMkLst>
        </pc:spChg>
      </pc:sldChg>
      <pc:sldChg chg="modSp">
        <pc:chgData name="Guest User" userId="ffa9f1cb8ff8554f" providerId="Windows Live" clId="Web-{DBAF3CE3-391C-4E81-9F56-BDA26C64D31A}" dt="2018-04-09T16:36:07.981" v="346"/>
        <pc:sldMkLst>
          <pc:docMk/>
          <pc:sldMk cId="550164084" sldId="263"/>
        </pc:sldMkLst>
        <pc:spChg chg="mod">
          <ac:chgData name="Guest User" userId="ffa9f1cb8ff8554f" providerId="Windows Live" clId="Web-{DBAF3CE3-391C-4E81-9F56-BDA26C64D31A}" dt="2018-04-09T16:36:04.403" v="344"/>
          <ac:spMkLst>
            <pc:docMk/>
            <pc:sldMk cId="550164084" sldId="263"/>
            <ac:spMk id="3" creationId="{38CB10D2-337B-483F-8DF1-6A1183B25CB1}"/>
          </ac:spMkLst>
        </pc:spChg>
        <pc:spChg chg="mod">
          <ac:chgData name="Guest User" userId="ffa9f1cb8ff8554f" providerId="Windows Live" clId="Web-{DBAF3CE3-391C-4E81-9F56-BDA26C64D31A}" dt="2018-04-09T16:22:17.327" v="8"/>
          <ac:spMkLst>
            <pc:docMk/>
            <pc:sldMk cId="550164084" sldId="263"/>
            <ac:spMk id="7" creationId="{C505DBC4-6DA1-412D-9137-A09BA7F71C7D}"/>
          </ac:spMkLst>
        </pc:spChg>
        <pc:picChg chg="mod">
          <ac:chgData name="Guest User" userId="ffa9f1cb8ff8554f" providerId="Windows Live" clId="Web-{DBAF3CE3-391C-4E81-9F56-BDA26C64D31A}" dt="2018-04-09T16:36:07.981" v="346"/>
          <ac:picMkLst>
            <pc:docMk/>
            <pc:sldMk cId="550164084" sldId="263"/>
            <ac:picMk id="4" creationId="{89585696-78AC-4B80-9FA0-56D8030F8F8D}"/>
          </ac:picMkLst>
        </pc:picChg>
      </pc:sldChg>
      <pc:sldChg chg="addSp delSp modSp">
        <pc:chgData name="Guest User" userId="ffa9f1cb8ff8554f" providerId="Windows Live" clId="Web-{DBAF3CE3-391C-4E81-9F56-BDA26C64D31A}" dt="2018-04-09T16:53:39.826" v="553"/>
        <pc:sldMkLst>
          <pc:docMk/>
          <pc:sldMk cId="541963848" sldId="264"/>
        </pc:sldMkLst>
        <pc:spChg chg="del">
          <ac:chgData name="Guest User" userId="ffa9f1cb8ff8554f" providerId="Windows Live" clId="Web-{DBAF3CE3-391C-4E81-9F56-BDA26C64D31A}" dt="2018-04-09T16:41:29.809" v="347"/>
          <ac:spMkLst>
            <pc:docMk/>
            <pc:sldMk cId="541963848" sldId="264"/>
            <ac:spMk id="2" creationId="{7CE77B31-C7C4-4AE7-B03F-A7FD604162AE}"/>
          </ac:spMkLst>
        </pc:spChg>
        <pc:spChg chg="mod">
          <ac:chgData name="Guest User" userId="ffa9f1cb8ff8554f" providerId="Windows Live" clId="Web-{DBAF3CE3-391C-4E81-9F56-BDA26C64D31A}" dt="2018-04-09T16:51:07.107" v="510"/>
          <ac:spMkLst>
            <pc:docMk/>
            <pc:sldMk cId="541963848" sldId="264"/>
            <ac:spMk id="3" creationId="{924977AB-9CCC-4179-9240-707061098B40}"/>
          </ac:spMkLst>
        </pc:spChg>
        <pc:spChg chg="add mod">
          <ac:chgData name="Guest User" userId="ffa9f1cb8ff8554f" providerId="Windows Live" clId="Web-{DBAF3CE3-391C-4E81-9F56-BDA26C64D31A}" dt="2018-04-09T16:53:39.826" v="553"/>
          <ac:spMkLst>
            <pc:docMk/>
            <pc:sldMk cId="541963848" sldId="264"/>
            <ac:spMk id="6" creationId="{84E16AEC-D0AF-4992-BACC-8BCDFAB099CA}"/>
          </ac:spMkLst>
        </pc:spChg>
        <pc:picChg chg="add mod">
          <ac:chgData name="Guest User" userId="ffa9f1cb8ff8554f" providerId="Windows Live" clId="Web-{DBAF3CE3-391C-4E81-9F56-BDA26C64D31A}" dt="2018-04-09T16:52:36.061" v="542"/>
          <ac:picMkLst>
            <pc:docMk/>
            <pc:sldMk cId="541963848" sldId="264"/>
            <ac:picMk id="4" creationId="{D787117A-643B-4B1A-B7E7-0FE89982EB56}"/>
          </ac:picMkLst>
        </pc:picChg>
      </pc:sldChg>
      <pc:sldChg chg="delSp modSp new">
        <pc:chgData name="Guest User" userId="ffa9f1cb8ff8554f" providerId="Windows Live" clId="Web-{DBAF3CE3-391C-4E81-9F56-BDA26C64D31A}" dt="2018-04-09T17:10:23.419" v="737"/>
        <pc:sldMkLst>
          <pc:docMk/>
          <pc:sldMk cId="3186178305" sldId="265"/>
        </pc:sldMkLst>
        <pc:spChg chg="del">
          <ac:chgData name="Guest User" userId="ffa9f1cb8ff8554f" providerId="Windows Live" clId="Web-{DBAF3CE3-391C-4E81-9F56-BDA26C64D31A}" dt="2018-04-09T16:54:36.076" v="554"/>
          <ac:spMkLst>
            <pc:docMk/>
            <pc:sldMk cId="3186178305" sldId="265"/>
            <ac:spMk id="2" creationId="{3BB00BF7-6AD4-4996-BC5D-DBE301F372BC}"/>
          </ac:spMkLst>
        </pc:spChg>
        <pc:spChg chg="mod">
          <ac:chgData name="Guest User" userId="ffa9f1cb8ff8554f" providerId="Windows Live" clId="Web-{DBAF3CE3-391C-4E81-9F56-BDA26C64D31A}" dt="2018-04-09T17:10:23.419" v="737"/>
          <ac:spMkLst>
            <pc:docMk/>
            <pc:sldMk cId="3186178305" sldId="265"/>
            <ac:spMk id="3" creationId="{2217AADB-C46A-45C2-B3ED-0A3E37A1B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7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3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81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2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5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2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3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0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3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1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5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7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3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6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k/search?biw=1366&amp;bih=662&amp;tbm=isch&amp;sa=1&amp;ei=aGzLWvWUMJGjwALxgbO4Cg&amp;q=f%C3%A1zy+2.+svetovej+vojny&amp;oq=f%C3%A1zy+2.+svetovej+vojny&amp;gs_l=psy-ab.3...3029.4104.0.4590.5.5.0.0.0.0.96.377.5.5.0....0...1c.1.64.psy-ab..0.1.94...0i7i5i30k1.0.GeEaEsrkE6Y" TargetMode="External"/><Relationship Id="rId3" Type="http://schemas.openxmlformats.org/officeDocument/2006/relationships/hyperlink" Target="http://www.swanbournehistory.co.uk/battle-of-britain-1940-world-war-2/" TargetMode="External"/><Relationship Id="rId7" Type="http://schemas.openxmlformats.org/officeDocument/2006/relationships/hyperlink" Target="https://sk.wikipedia.org/wiki/Chronol%C3%B3gia_druhej_svetovej_vojny" TargetMode="External"/><Relationship Id="rId2" Type="http://schemas.openxmlformats.org/officeDocument/2006/relationships/hyperlink" Target="https://time.graphics/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/index.php?search=bitka+o+narvik&amp;title=%C5%A0peci%C3%A1lne:H%C4%BEadanie&amp;go=%C3%8Ds%C5%A5+na" TargetMode="External"/><Relationship Id="rId5" Type="http://schemas.openxmlformats.org/officeDocument/2006/relationships/hyperlink" Target="https://sk.wikipedia.org/wiki/Druh%C3%A1_svetov%C3%A1_vojna#Bitka_o_Brit%C3%A1niu" TargetMode="External"/><Relationship Id="rId4" Type="http://schemas.openxmlformats.org/officeDocument/2006/relationships/hyperlink" Target="http://www.topky.sk/cl/1000839/1472033/Tazke-dosledky-2--svetovej--Takto-vojna-ovplyvnila-svet--aj-dianie-na-Slovensku-" TargetMode="External"/><Relationship Id="rId9" Type="http://schemas.openxmlformats.org/officeDocument/2006/relationships/hyperlink" Target="http://www.panzernet.net/php/index.php?topic=4416.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940" TargetMode="External"/><Relationship Id="rId2" Type="http://schemas.openxmlformats.org/officeDocument/2006/relationships/hyperlink" Target="https://sk.wikipedia.org/wiki/29._decemb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8399" y="3987799"/>
            <a:ext cx="8896213" cy="1339915"/>
          </a:xfrm>
        </p:spPr>
        <p:txBody>
          <a:bodyPr/>
          <a:lstStyle/>
          <a:p>
            <a:r>
              <a:rPr lang="sk-SK" sz="2400" b="1" dirty="0"/>
              <a:t>Gymnázium Milana Rúfusa Žiar nad Hronom</a:t>
            </a:r>
            <a:br>
              <a:rPr lang="sk-SK" sz="2400" b="1" dirty="0"/>
            </a:br>
            <a:endParaRPr lang="sk-SK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94953" y="5638153"/>
            <a:ext cx="8825658" cy="861420"/>
          </a:xfrm>
        </p:spPr>
        <p:txBody>
          <a:bodyPr>
            <a:normAutofit/>
          </a:bodyPr>
          <a:lstStyle/>
          <a:p>
            <a:r>
              <a:rPr lang="sk-SK" b="1" dirty="0"/>
              <a:t>Filip </a:t>
            </a:r>
            <a:r>
              <a:rPr lang="sk-SK" b="1" dirty="0" err="1"/>
              <a:t>Gahír</a:t>
            </a:r>
            <a:r>
              <a:rPr lang="sk-SK" b="1" dirty="0"/>
              <a:t>, Igor </a:t>
            </a:r>
            <a:r>
              <a:rPr lang="sk-SK" b="1" dirty="0" err="1"/>
              <a:t>najšel</a:t>
            </a:r>
            <a:r>
              <a:rPr lang="sk-SK" b="1" dirty="0"/>
              <a:t>, </a:t>
            </a:r>
            <a:r>
              <a:rPr lang="sk-SK" b="1" dirty="0" err="1"/>
              <a:t>marcel</a:t>
            </a:r>
            <a:r>
              <a:rPr lang="sk-SK" b="1" dirty="0"/>
              <a:t> </a:t>
            </a:r>
            <a:r>
              <a:rPr lang="sk-SK" b="1" dirty="0" err="1"/>
              <a:t>fusatý</a:t>
            </a:r>
            <a:r>
              <a:rPr lang="sk-SK" b="1" dirty="0"/>
              <a:t>, </a:t>
            </a:r>
            <a:r>
              <a:rPr lang="sk-SK" b="1" dirty="0" err="1"/>
              <a:t>urban</a:t>
            </a:r>
            <a:r>
              <a:rPr lang="sk-SK" b="1" dirty="0"/>
              <a:t> </a:t>
            </a:r>
            <a:r>
              <a:rPr lang="sk-SK" b="1" dirty="0" err="1"/>
              <a:t>patay</a:t>
            </a:r>
            <a:endParaRPr lang="sk-SK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7DD86BB-8692-4478-BDB8-0244C27FBB6E}"/>
              </a:ext>
            </a:extLst>
          </p:cNvPr>
          <p:cNvSpPr txBox="1">
            <a:spLocks/>
          </p:cNvSpPr>
          <p:nvPr/>
        </p:nvSpPr>
        <p:spPr>
          <a:xfrm>
            <a:off x="1705290" y="784577"/>
            <a:ext cx="8896213" cy="1339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600" b="1" dirty="0">
                <a:solidFill>
                  <a:srgbClr val="FFFF00"/>
                </a:solidFill>
              </a:rPr>
              <a:t>Rok 1940 v Európe (Od Švédska a Nórska po leteckú bitku o Britániu)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29A56C8E-D490-427B-B8C0-3F0C425FB290}"/>
              </a:ext>
            </a:extLst>
          </p:cNvPr>
          <p:cNvSpPr txBox="1">
            <a:spLocks/>
          </p:cNvSpPr>
          <p:nvPr/>
        </p:nvSpPr>
        <p:spPr>
          <a:xfrm>
            <a:off x="6150291" y="301349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k-SK" sz="2400" b="1" dirty="0"/>
              <a:t>2</a:t>
            </a:r>
            <a:r>
              <a:rPr lang="sk-SK" sz="2400" b="1" dirty="0">
                <a:solidFill>
                  <a:srgbClr val="ACD433"/>
                </a:solidFill>
              </a:rPr>
              <a:t>. svetová vojna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E0213E2-8C01-404B-9E52-2274DC85FF58}"/>
              </a:ext>
            </a:extLst>
          </p:cNvPr>
          <p:cNvSpPr txBox="1">
            <a:spLocks/>
          </p:cNvSpPr>
          <p:nvPr/>
        </p:nvSpPr>
        <p:spPr>
          <a:xfrm>
            <a:off x="10891620" y="5398916"/>
            <a:ext cx="8896213" cy="1339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400" b="1" dirty="0">
                <a:solidFill>
                  <a:srgbClr val="92D050"/>
                </a:solidFill>
              </a:rPr>
              <a:t>III.B</a:t>
            </a:r>
            <a:endParaRPr lang="en-US" sz="2800" b="1">
              <a:solidFill>
                <a:srgbClr val="FFFFFF"/>
              </a:solidFill>
            </a:endParaRPr>
          </a:p>
        </p:txBody>
      </p:sp>
      <p:pic>
        <p:nvPicPr>
          <p:cNvPr id="4" name="Picture 5" descr="A picture containing outdoor, ground, sky&#10;&#10;Description generated with very high confidence">
            <a:extLst>
              <a:ext uri="{FF2B5EF4-FFF2-40B4-BE49-F238E27FC236}">
                <a16:creationId xmlns:a16="http://schemas.microsoft.com/office/drawing/2014/main" id="{4E98632F-6F19-4D1F-AB22-D9CBB387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7" y="2237493"/>
            <a:ext cx="2590800" cy="176212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BDD83A5-7B4A-4BCA-AAFD-2CC9D48BB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10" y="3523661"/>
            <a:ext cx="2743200" cy="2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806E-F55C-4D44-952B-C6D22872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42167" cy="567975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Dôsledky</a:t>
            </a:r>
            <a:r>
              <a:rPr lang="en-US" sz="3200" dirty="0">
                <a:solidFill>
                  <a:srgbClr val="FFFF00"/>
                </a:solidFill>
              </a:rPr>
              <a:t> 2. </a:t>
            </a:r>
            <a:r>
              <a:rPr lang="en-US" sz="3200" dirty="0" err="1">
                <a:solidFill>
                  <a:srgbClr val="FFFF00"/>
                </a:solidFill>
              </a:rPr>
              <a:t>svetovej</a:t>
            </a:r>
            <a:r>
              <a:rPr lang="en-US" sz="3200" dirty="0">
                <a:solidFill>
                  <a:srgbClr val="FFFF00"/>
                </a:solidFill>
              </a:rPr>
              <a:t> </a:t>
            </a:r>
            <a:r>
              <a:rPr lang="en-US" sz="3200" dirty="0" err="1">
                <a:solidFill>
                  <a:srgbClr val="FFFF00"/>
                </a:solidFill>
              </a:rPr>
              <a:t>vojny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5FF9-1E4A-4B28-B390-22A86525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45" y="1530807"/>
            <a:ext cx="8946541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Vojna </a:t>
            </a:r>
            <a:r>
              <a:rPr lang="en-US" dirty="0" err="1"/>
              <a:t>celkom</a:t>
            </a:r>
            <a:r>
              <a:rPr lang="en-US" dirty="0"/>
              <a:t> </a:t>
            </a:r>
            <a:r>
              <a:rPr lang="en-US" dirty="0" err="1"/>
              <a:t>zmazala</a:t>
            </a:r>
            <a:r>
              <a:rPr lang="en-US" dirty="0"/>
              <a:t> </a:t>
            </a:r>
            <a:r>
              <a:rPr lang="en-US" dirty="0" err="1"/>
              <a:t>rozdiely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zázemím</a:t>
            </a:r>
            <a:r>
              <a:rPr lang="en-US" dirty="0"/>
              <a:t> a </a:t>
            </a:r>
            <a:r>
              <a:rPr lang="en-US" dirty="0" err="1"/>
              <a:t>frontom</a:t>
            </a:r>
          </a:p>
          <a:p>
            <a:r>
              <a:rPr lang="en-US" dirty="0" err="1"/>
              <a:t>Vojny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zúčastnilo</a:t>
            </a:r>
            <a:r>
              <a:rPr lang="en-US" dirty="0"/>
              <a:t> 61 </a:t>
            </a:r>
            <a:r>
              <a:rPr lang="en-US" dirty="0" err="1"/>
              <a:t>štátov</a:t>
            </a:r>
            <a:r>
              <a:rPr lang="en-US" dirty="0"/>
              <a:t> Vojna </a:t>
            </a:r>
            <a:r>
              <a:rPr lang="en-US" dirty="0" err="1"/>
              <a:t>zasiahla</a:t>
            </a:r>
            <a:r>
              <a:rPr lang="en-US" dirty="0"/>
              <a:t> </a:t>
            </a:r>
            <a:r>
              <a:rPr lang="en-US" dirty="0" err="1"/>
              <a:t>všetky</a:t>
            </a:r>
            <a:r>
              <a:rPr lang="en-US" dirty="0"/>
              <a:t> </a:t>
            </a:r>
            <a:r>
              <a:rPr lang="en-US" dirty="0" err="1"/>
              <a:t>kontinenty</a:t>
            </a:r>
            <a:r>
              <a:rPr lang="en-US" dirty="0"/>
              <a:t> s </a:t>
            </a:r>
            <a:r>
              <a:rPr lang="en-US" dirty="0" err="1"/>
              <a:t>výnimkou</a:t>
            </a:r>
            <a:r>
              <a:rPr lang="en-US" dirty="0"/>
              <a:t> </a:t>
            </a:r>
            <a:r>
              <a:rPr lang="en-US" dirty="0" err="1"/>
              <a:t>Antarktídy</a:t>
            </a:r>
            <a:r>
              <a:rPr lang="en-US" dirty="0"/>
              <a:t> a </a:t>
            </a:r>
            <a:r>
              <a:rPr lang="en-US" dirty="0" err="1"/>
              <a:t>Južnej</a:t>
            </a:r>
            <a:r>
              <a:rPr lang="en-US" dirty="0"/>
              <a:t> </a:t>
            </a:r>
            <a:r>
              <a:rPr lang="en-US" dirty="0" err="1"/>
              <a:t>Ameriky</a:t>
            </a:r>
          </a:p>
          <a:p>
            <a:r>
              <a:rPr lang="en-US" dirty="0"/>
              <a:t> 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bojovalo</a:t>
            </a:r>
            <a:r>
              <a:rPr lang="en-US" dirty="0"/>
              <a:t> </a:t>
            </a:r>
            <a:r>
              <a:rPr lang="en-US" dirty="0" err="1"/>
              <a:t>hlavne</a:t>
            </a:r>
            <a:r>
              <a:rPr lang="en-US" dirty="0"/>
              <a:t> v </a:t>
            </a:r>
            <a:r>
              <a:rPr lang="en-US" dirty="0" err="1"/>
              <a:t>Európe</a:t>
            </a:r>
            <a:r>
              <a:rPr lang="en-US" dirty="0"/>
              <a:t>, </a:t>
            </a:r>
            <a:r>
              <a:rPr lang="en-US" dirty="0" err="1"/>
              <a:t>Severnej</a:t>
            </a:r>
            <a:r>
              <a:rPr lang="en-US" dirty="0"/>
              <a:t> </a:t>
            </a:r>
            <a:r>
              <a:rPr lang="en-US" dirty="0" err="1"/>
              <a:t>Afrike</a:t>
            </a:r>
            <a:r>
              <a:rPr lang="en-US" dirty="0"/>
              <a:t>, </a:t>
            </a:r>
            <a:r>
              <a:rPr lang="en-US" dirty="0" err="1"/>
              <a:t>Atlantiku</a:t>
            </a:r>
            <a:r>
              <a:rPr lang="en-US" dirty="0"/>
              <a:t>, </a:t>
            </a:r>
            <a:r>
              <a:rPr lang="en-US" dirty="0" err="1"/>
              <a:t>Oceánii</a:t>
            </a:r>
            <a:r>
              <a:rPr lang="en-US" dirty="0"/>
              <a:t>, </a:t>
            </a:r>
            <a:r>
              <a:rPr lang="en-US" dirty="0" err="1"/>
              <a:t>Južnej</a:t>
            </a:r>
            <a:r>
              <a:rPr lang="en-US" dirty="0"/>
              <a:t> a </a:t>
            </a:r>
            <a:r>
              <a:rPr lang="en-US" dirty="0" err="1"/>
              <a:t>Juhovýchodnej</a:t>
            </a:r>
            <a:r>
              <a:rPr lang="en-US" dirty="0"/>
              <a:t> </a:t>
            </a:r>
            <a:r>
              <a:rPr lang="en-US" dirty="0" err="1"/>
              <a:t>Ázii</a:t>
            </a:r>
            <a:r>
              <a:rPr lang="en-US" dirty="0"/>
              <a:t>. </a:t>
            </a:r>
            <a:r>
              <a:rPr lang="en-US" dirty="0" err="1"/>
              <a:t>Vojenské</a:t>
            </a:r>
            <a:r>
              <a:rPr lang="en-US" dirty="0"/>
              <a:t> </a:t>
            </a:r>
            <a:r>
              <a:rPr lang="en-US" dirty="0" err="1"/>
              <a:t>operácie</a:t>
            </a:r>
            <a:r>
              <a:rPr lang="en-US" dirty="0"/>
              <a:t> </a:t>
            </a:r>
            <a:r>
              <a:rPr lang="en-US" dirty="0" err="1"/>
              <a:t>zasiahli</a:t>
            </a:r>
            <a:r>
              <a:rPr lang="en-US" dirty="0"/>
              <a:t> </a:t>
            </a:r>
            <a:r>
              <a:rPr lang="en-US" dirty="0" err="1"/>
              <a:t>územie</a:t>
            </a:r>
            <a:r>
              <a:rPr lang="en-US" dirty="0"/>
              <a:t> 40 </a:t>
            </a:r>
            <a:r>
              <a:rPr lang="en-US" dirty="0" err="1"/>
              <a:t>štátov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armádach</a:t>
            </a:r>
            <a:r>
              <a:rPr lang="en-US" dirty="0"/>
              <a:t> </a:t>
            </a:r>
            <a:r>
              <a:rPr lang="en-US" dirty="0" err="1"/>
              <a:t>bojujúcich</a:t>
            </a:r>
            <a:r>
              <a:rPr lang="en-US" dirty="0"/>
              <a:t> </a:t>
            </a:r>
            <a:r>
              <a:rPr lang="en-US" dirty="0" err="1"/>
              <a:t>krajín</a:t>
            </a:r>
            <a:r>
              <a:rPr lang="en-US" dirty="0"/>
              <a:t> </a:t>
            </a:r>
            <a:r>
              <a:rPr lang="en-US" dirty="0" err="1"/>
              <a:t>slúžilo</a:t>
            </a:r>
            <a:r>
              <a:rPr lang="en-US" dirty="0"/>
              <a:t> </a:t>
            </a:r>
            <a:r>
              <a:rPr lang="en-US" dirty="0" err="1"/>
              <a:t>dovedna</a:t>
            </a:r>
            <a:r>
              <a:rPr lang="en-US" dirty="0"/>
              <a:t> 110 </a:t>
            </a:r>
            <a:r>
              <a:rPr lang="en-US" dirty="0" err="1"/>
              <a:t>miliónov</a:t>
            </a:r>
            <a:r>
              <a:rPr lang="en-US" dirty="0"/>
              <a:t> </a:t>
            </a:r>
            <a:r>
              <a:rPr lang="en-US" dirty="0" err="1"/>
              <a:t>ľudí</a:t>
            </a:r>
          </a:p>
          <a:p>
            <a:r>
              <a:rPr lang="en-US" dirty="0"/>
              <a:t>Suma </a:t>
            </a:r>
            <a:r>
              <a:rPr lang="en-US" dirty="0" err="1"/>
              <a:t>celkových</a:t>
            </a:r>
            <a:r>
              <a:rPr lang="en-US" dirty="0"/>
              <a:t> </a:t>
            </a:r>
            <a:r>
              <a:rPr lang="en-US" dirty="0" err="1"/>
              <a:t>výdavkov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 </a:t>
            </a:r>
            <a:r>
              <a:rPr lang="en-US" dirty="0" err="1"/>
              <a:t>predstavovala</a:t>
            </a:r>
            <a:r>
              <a:rPr lang="en-US" dirty="0"/>
              <a:t> 4 </a:t>
            </a:r>
            <a:r>
              <a:rPr lang="en-US" dirty="0" err="1"/>
              <a:t>trilióny</a:t>
            </a:r>
            <a:r>
              <a:rPr lang="en-US" dirty="0"/>
              <a:t> </a:t>
            </a:r>
            <a:r>
              <a:rPr lang="en-US" dirty="0" err="1"/>
              <a:t>amerických</a:t>
            </a:r>
            <a:r>
              <a:rPr lang="en-US" dirty="0"/>
              <a:t> </a:t>
            </a:r>
            <a:r>
              <a:rPr lang="en-US" dirty="0" err="1"/>
              <a:t>dolárov</a:t>
            </a:r>
          </a:p>
          <a:p>
            <a:r>
              <a:rPr lang="en-US" dirty="0" err="1"/>
              <a:t>Celkovo</a:t>
            </a:r>
            <a:r>
              <a:rPr lang="en-US" dirty="0"/>
              <a:t> </a:t>
            </a:r>
            <a:r>
              <a:rPr lang="en-US" dirty="0" err="1"/>
              <a:t>najväčšie</a:t>
            </a:r>
            <a:r>
              <a:rPr lang="en-US" dirty="0"/>
              <a:t> 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utrpel</a:t>
            </a:r>
            <a:r>
              <a:rPr lang="en-US" dirty="0"/>
              <a:t> </a:t>
            </a:r>
            <a:r>
              <a:rPr lang="en-US" dirty="0" err="1"/>
              <a:t>Sovietsky</a:t>
            </a:r>
            <a:r>
              <a:rPr lang="en-US" dirty="0"/>
              <a:t> </a:t>
            </a:r>
            <a:r>
              <a:rPr lang="en-US" dirty="0" err="1"/>
              <a:t>zväz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stratil</a:t>
            </a:r>
            <a:r>
              <a:rPr lang="en-US" dirty="0"/>
              <a:t> </a:t>
            </a:r>
            <a:r>
              <a:rPr lang="en-US" dirty="0" err="1"/>
              <a:t>najmenej</a:t>
            </a:r>
            <a:r>
              <a:rPr lang="en-US" dirty="0"/>
              <a:t> 26 </a:t>
            </a:r>
            <a:r>
              <a:rPr lang="en-US" dirty="0" err="1"/>
              <a:t>miliónov</a:t>
            </a:r>
            <a:r>
              <a:rPr lang="en-US" dirty="0"/>
              <a:t> </a:t>
            </a:r>
            <a:r>
              <a:rPr lang="en-US" dirty="0" err="1"/>
              <a:t>občanov</a:t>
            </a:r>
          </a:p>
          <a:p>
            <a:r>
              <a:rPr lang="en-US" dirty="0"/>
              <a:t> Bez </a:t>
            </a:r>
            <a:r>
              <a:rPr lang="en-US" dirty="0" err="1"/>
              <a:t>prístrešia</a:t>
            </a:r>
            <a:r>
              <a:rPr lang="en-US" dirty="0"/>
              <a:t> </a:t>
            </a:r>
            <a:r>
              <a:rPr lang="en-US" dirty="0" err="1"/>
              <a:t>zostalo</a:t>
            </a:r>
            <a:r>
              <a:rPr lang="en-US" dirty="0"/>
              <a:t> 25 </a:t>
            </a:r>
            <a:r>
              <a:rPr lang="en-US" dirty="0" err="1"/>
              <a:t>miliónov</a:t>
            </a:r>
            <a:r>
              <a:rPr lang="en-US" dirty="0"/>
              <a:t> </a:t>
            </a:r>
            <a:r>
              <a:rPr lang="en-US" dirty="0" err="1"/>
              <a:t>sovietskych</a:t>
            </a:r>
            <a:r>
              <a:rPr lang="en-US" dirty="0"/>
              <a:t> </a:t>
            </a:r>
            <a:r>
              <a:rPr lang="en-US" dirty="0" err="1"/>
              <a:t>občanov</a:t>
            </a:r>
          </a:p>
        </p:txBody>
      </p:sp>
      <p:pic>
        <p:nvPicPr>
          <p:cNvPr id="4" name="Picture 4" descr="A picture containing outdoor, tree&#10;&#10;Description generated with high confidence">
            <a:extLst>
              <a:ext uri="{FF2B5EF4-FFF2-40B4-BE49-F238E27FC236}">
                <a16:creationId xmlns:a16="http://schemas.microsoft.com/office/drawing/2014/main" id="{20482D3B-C4F4-49CE-A358-594B0B4F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511" y="208333"/>
            <a:ext cx="2743200" cy="20668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666C4D-05A7-4AF0-A0C7-304C7FEE56B8}"/>
              </a:ext>
            </a:extLst>
          </p:cNvPr>
          <p:cNvSpPr txBox="1">
            <a:spLocks/>
          </p:cNvSpPr>
          <p:nvPr/>
        </p:nvSpPr>
        <p:spPr>
          <a:xfrm>
            <a:off x="5528556" y="2230717"/>
            <a:ext cx="9842167" cy="567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rgbClr val="FFFF00"/>
                </a:solidFill>
              </a:rPr>
              <a:t>Hamburg </a:t>
            </a:r>
            <a:r>
              <a:rPr lang="en-US" sz="1400" dirty="0" err="1">
                <a:solidFill>
                  <a:srgbClr val="FFFF00"/>
                </a:solidFill>
              </a:rPr>
              <a:t>po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náletoch</a:t>
            </a:r>
            <a:r>
              <a:rPr lang="en-US" sz="1400" dirty="0">
                <a:solidFill>
                  <a:srgbClr val="FFFF00"/>
                </a:solidFill>
              </a:rPr>
              <a:t> 1943</a:t>
            </a:r>
          </a:p>
        </p:txBody>
      </p:sp>
    </p:spTree>
    <p:extLst>
      <p:ext uri="{BB962C8B-B14F-4D97-AF65-F5344CB8AC3E}">
        <p14:creationId xmlns:p14="http://schemas.microsoft.com/office/powerpoint/2010/main" val="205813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9F9D-B06E-4821-9DD2-C8E51091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 Obete</a:t>
            </a:r>
            <a:endParaRPr lang="en-US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65ACF17-886C-44B0-85FB-6DB8471A3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277" y="1107474"/>
            <a:ext cx="8565276" cy="55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04BC-C2FD-499D-BE48-5C37EE79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001C-2B07-4E3B-A236-595B9F4C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90" y="1982363"/>
            <a:ext cx="8946541" cy="41954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https://time.graphics/editor</a:t>
            </a:r>
            <a:endParaRPr lang="en-US">
              <a:hlinkClick r:id="rId2"/>
            </a:endParaRPr>
          </a:p>
          <a:p>
            <a:r>
              <a:rPr lang="en-US" dirty="0"/>
              <a:t>John Stevenson: </a:t>
            </a:r>
            <a:r>
              <a:rPr lang="en-US" dirty="0" err="1"/>
              <a:t>Dejiny</a:t>
            </a:r>
            <a:r>
              <a:rPr lang="en-US" dirty="0"/>
              <a:t> </a:t>
            </a:r>
            <a:r>
              <a:rPr lang="en-US" dirty="0" err="1"/>
              <a:t>Európy</a:t>
            </a:r>
          </a:p>
          <a:p>
            <a:r>
              <a:rPr lang="en-US" dirty="0">
                <a:hlinkClick r:id="rId3"/>
              </a:rPr>
              <a:t>http://www.swanbournehistory.co.uk/battle-of-britain-1940-world-war-2/</a:t>
            </a:r>
          </a:p>
          <a:p>
            <a:r>
              <a:rPr lang="en-US" dirty="0">
                <a:hlinkClick r:id="rId4"/>
              </a:rPr>
              <a:t>http://www.topky.sk/cl/1000839/1472033/Tazke-dosledky-2--svetovej--Takto-vojna-ovplyvnila-svet--aj-dianie-na-Slovensku-</a:t>
            </a:r>
          </a:p>
          <a:p>
            <a:r>
              <a:rPr lang="en-US" dirty="0">
                <a:hlinkClick r:id="rId5"/>
              </a:rPr>
              <a:t>https://sk.wikipedia.org/wiki/Druh%C3%A1_svetov%C3%A1_vojna#Bitka_o_Brit%C3%A1niu</a:t>
            </a:r>
          </a:p>
          <a:p>
            <a:r>
              <a:rPr lang="en-US" dirty="0">
                <a:hlinkClick r:id="rId6"/>
              </a:rPr>
              <a:t>https://sk.wikipedia.org/w/index.php?search=bitka+o+narvik&amp;title=%C5%A0peci%C3%A1lne%3AH%C4%BEadanie&amp;go=%C3%8Ds%C5%A5+na</a:t>
            </a:r>
          </a:p>
          <a:p>
            <a:r>
              <a:rPr lang="en-US" dirty="0">
                <a:hlinkClick r:id="rId7"/>
              </a:rPr>
              <a:t>https://sk.wikipedia.org/wiki/Chronol%C3%B3gia_druhej_svetovej_vojny</a:t>
            </a:r>
          </a:p>
          <a:p>
            <a:r>
              <a:rPr lang="en-US" dirty="0">
                <a:hlinkClick r:id="rId8"/>
              </a:rPr>
              <a:t>https://www.google.sk/search?biw=1366&amp;bih=662&amp;tbm=isch&amp;sa=1&amp;ei=aGzLWvWUMJGjwALxgbO4Cg&amp;q=f%C3%A1zy+2.+svetovej+vojny&amp;oq=f%C3%A1zy+2.+svetovej+vojny&amp;gs_l=psy-ab.3...3029.4104.0.4590.5.5.0.0.0.0.96.377.5.5.0....0...1c.1.64.psy-ab..0.1.94...0i7i5i30k1.0.GeEaEsrkE6Y</a:t>
            </a:r>
          </a:p>
          <a:p>
            <a:r>
              <a:rPr lang="en-US" dirty="0">
                <a:hlinkClick r:id="rId9"/>
              </a:rPr>
              <a:t>http://www.panzernet.net/php/index.php?topic=4416.0</a:t>
            </a:r>
          </a:p>
          <a:p>
            <a:r>
              <a:rPr lang="en-US" dirty="0"/>
              <a:t>https://www.abuba.sk/abuba/node/592</a:t>
            </a:r>
          </a:p>
        </p:txBody>
      </p:sp>
    </p:spTree>
    <p:extLst>
      <p:ext uri="{BB962C8B-B14F-4D97-AF65-F5344CB8AC3E}">
        <p14:creationId xmlns:p14="http://schemas.microsoft.com/office/powerpoint/2010/main" val="292680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DF8D-F7DC-4FC8-9D1B-A978C90D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30501" cy="934864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Charakteristika</a:t>
            </a:r>
            <a:r>
              <a:rPr lang="en-US" sz="2800" b="1" dirty="0">
                <a:solidFill>
                  <a:srgbClr val="FFFF00"/>
                </a:solidFill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</a:rPr>
              <a:t>svetovej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vojny</a:t>
            </a:r>
            <a:r>
              <a:rPr lang="en-US" sz="28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9CC3-523B-4659-8C48-A3C82635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7252"/>
            <a:ext cx="10018985" cy="46611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Najväčsí</a:t>
            </a:r>
            <a:r>
              <a:rPr lang="en-US" dirty="0"/>
              <a:t> a </a:t>
            </a:r>
            <a:r>
              <a:rPr lang="en-US" dirty="0" err="1"/>
              <a:t>najrozsiahlejší</a:t>
            </a:r>
            <a:r>
              <a:rPr lang="en-US" dirty="0"/>
              <a:t> </a:t>
            </a:r>
            <a:r>
              <a:rPr lang="en-US" dirty="0" err="1"/>
              <a:t>ozbrojený</a:t>
            </a:r>
            <a:r>
              <a:rPr lang="en-US" dirty="0"/>
              <a:t> </a:t>
            </a:r>
            <a:r>
              <a:rPr lang="en-US" dirty="0" err="1"/>
              <a:t>konflikt</a:t>
            </a:r>
            <a:r>
              <a:rPr lang="en-US" dirty="0"/>
              <a:t> v </a:t>
            </a:r>
            <a:r>
              <a:rPr lang="en-US" dirty="0" err="1"/>
              <a:t>dejinách</a:t>
            </a:r>
            <a:r>
              <a:rPr lang="en-US" dirty="0"/>
              <a:t> </a:t>
            </a:r>
          </a:p>
          <a:p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</a:t>
            </a:r>
            <a:r>
              <a:rPr lang="en-US" dirty="0" err="1"/>
              <a:t>zomrelo</a:t>
            </a:r>
            <a:r>
              <a:rPr lang="en-US" dirty="0"/>
              <a:t> 45 000 000 </a:t>
            </a:r>
            <a:r>
              <a:rPr lang="en-US" dirty="0" err="1"/>
              <a:t>až</a:t>
            </a:r>
            <a:r>
              <a:rPr lang="en-US" dirty="0"/>
              <a:t> 60 000 000 </a:t>
            </a:r>
            <a:r>
              <a:rPr lang="en-US" dirty="0" err="1"/>
              <a:t>ľudí</a:t>
            </a:r>
          </a:p>
          <a:p>
            <a:r>
              <a:rPr lang="en-US" dirty="0"/>
              <a:t>Boje </a:t>
            </a:r>
            <a:r>
              <a:rPr lang="en-US" dirty="0" err="1"/>
              <a:t>prebiehali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celom </a:t>
            </a:r>
            <a:r>
              <a:rPr lang="en-US" dirty="0" err="1"/>
              <a:t>svete</a:t>
            </a:r>
            <a:r>
              <a:rPr lang="en-US" dirty="0"/>
              <a:t> ale </a:t>
            </a:r>
            <a:r>
              <a:rPr lang="en-US" dirty="0" err="1"/>
              <a:t>hlavne</a:t>
            </a:r>
            <a:r>
              <a:rPr lang="en-US" dirty="0"/>
              <a:t> v </a:t>
            </a:r>
            <a:r>
              <a:rPr lang="en-US" dirty="0" err="1"/>
              <a:t>Európe</a:t>
            </a:r>
            <a:r>
              <a:rPr lang="en-US" dirty="0"/>
              <a:t>, </a:t>
            </a:r>
            <a:r>
              <a:rPr lang="en-US" dirty="0" err="1"/>
              <a:t>Ázii</a:t>
            </a:r>
            <a:r>
              <a:rPr lang="en-US" dirty="0"/>
              <a:t> a </a:t>
            </a:r>
            <a:r>
              <a:rPr lang="en-US" dirty="0" err="1"/>
              <a:t>Afrike</a:t>
            </a:r>
            <a:r>
              <a:rPr lang="en-US" dirty="0"/>
              <a:t>, </a:t>
            </a:r>
            <a:r>
              <a:rPr lang="en-US" dirty="0" err="1"/>
              <a:t>menej</a:t>
            </a:r>
            <a:r>
              <a:rPr lang="en-US" dirty="0"/>
              <a:t> v </a:t>
            </a:r>
            <a:r>
              <a:rPr lang="en-US" dirty="0" err="1"/>
              <a:t>Amerike</a:t>
            </a:r>
            <a:r>
              <a:rPr lang="en-US" dirty="0"/>
              <a:t> a </a:t>
            </a:r>
            <a:r>
              <a:rPr lang="en-US" dirty="0" err="1"/>
              <a:t>Austrálii</a:t>
            </a:r>
          </a:p>
          <a:p>
            <a:r>
              <a:rPr lang="en-US" dirty="0"/>
              <a:t>Vojna </a:t>
            </a:r>
            <a:r>
              <a:rPr lang="en-US" dirty="0" err="1"/>
              <a:t>trvala</a:t>
            </a:r>
            <a:r>
              <a:rPr lang="en-US" dirty="0"/>
              <a:t> 6 </a:t>
            </a:r>
            <a:r>
              <a:rPr lang="en-US" dirty="0" err="1"/>
              <a:t>rokov</a:t>
            </a:r>
            <a:r>
              <a:rPr lang="en-US" dirty="0"/>
              <a:t> (1939-1945)</a:t>
            </a:r>
          </a:p>
          <a:p>
            <a:r>
              <a:rPr lang="en-US" dirty="0"/>
              <a:t>Boli </a:t>
            </a:r>
            <a:r>
              <a:rPr lang="en-US" dirty="0" err="1"/>
              <a:t>spôsebené</a:t>
            </a:r>
            <a:r>
              <a:rPr lang="en-US" dirty="0"/>
              <a:t> </a:t>
            </a:r>
            <a:r>
              <a:rPr lang="en-US" dirty="0" err="1"/>
              <a:t>nevyčísliteľné</a:t>
            </a:r>
            <a:r>
              <a:rPr lang="en-US" dirty="0"/>
              <a:t> </a:t>
            </a:r>
            <a:r>
              <a:rPr lang="en-US" dirty="0" err="1"/>
              <a:t>škody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majetku</a:t>
            </a:r>
            <a:r>
              <a:rPr lang="en-US" dirty="0"/>
              <a:t> a </a:t>
            </a:r>
            <a:r>
              <a:rPr lang="en-US" dirty="0" err="1"/>
              <a:t>kultúrnom</a:t>
            </a:r>
            <a:r>
              <a:rPr lang="en-US" dirty="0"/>
              <a:t> </a:t>
            </a:r>
            <a:r>
              <a:rPr lang="en-US" dirty="0" err="1"/>
              <a:t>dedičstve</a:t>
            </a:r>
            <a:r>
              <a:rPr lang="en-US" dirty="0"/>
              <a:t> </a:t>
            </a:r>
            <a:r>
              <a:rPr lang="en-US" dirty="0" err="1"/>
              <a:t>ľudstva</a:t>
            </a:r>
            <a:r>
              <a:rPr lang="en-US" dirty="0"/>
              <a:t> </a:t>
            </a:r>
          </a:p>
          <a:p>
            <a:r>
              <a:rPr lang="en-US" dirty="0" err="1"/>
              <a:t>Dôsledkom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zničené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 </a:t>
            </a:r>
            <a:r>
              <a:rPr lang="en-US" dirty="0" err="1"/>
              <a:t>časti</a:t>
            </a:r>
            <a:r>
              <a:rPr lang="en-US" dirty="0"/>
              <a:t> </a:t>
            </a:r>
            <a:r>
              <a:rPr lang="en-US" dirty="0" err="1"/>
              <a:t>Európy</a:t>
            </a:r>
            <a:r>
              <a:rPr lang="en-US" dirty="0"/>
              <a:t> a </a:t>
            </a:r>
            <a:r>
              <a:rPr lang="en-US" dirty="0" err="1"/>
              <a:t>mnohé</a:t>
            </a:r>
            <a:r>
              <a:rPr lang="en-US" dirty="0"/>
              <a:t> </a:t>
            </a:r>
            <a:r>
              <a:rPr lang="en-US" dirty="0" err="1"/>
              <a:t>štáty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pokraji</a:t>
            </a:r>
            <a:r>
              <a:rPr lang="en-US" dirty="0"/>
              <a:t> </a:t>
            </a:r>
            <a:r>
              <a:rPr lang="en-US" dirty="0" err="1"/>
              <a:t>bankrotu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v </a:t>
            </a:r>
            <a:r>
              <a:rPr lang="en-US" dirty="0" err="1"/>
              <a:t>ekonomickom</a:t>
            </a:r>
            <a:r>
              <a:rPr lang="en-US" dirty="0"/>
              <a:t> </a:t>
            </a:r>
            <a:r>
              <a:rPr lang="en-US" dirty="0" err="1"/>
              <a:t>chaose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obyvateľstvo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hľadovalo</a:t>
            </a:r>
          </a:p>
          <a:p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Európy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zmenila</a:t>
            </a:r>
            <a:r>
              <a:rPr lang="en-US" dirty="0"/>
              <a:t>, a to </a:t>
            </a:r>
            <a:r>
              <a:rPr lang="en-US" dirty="0" err="1"/>
              <a:t>nielen</a:t>
            </a:r>
            <a:r>
              <a:rPr lang="en-US" dirty="0"/>
              <a:t> </a:t>
            </a:r>
            <a:r>
              <a:rPr lang="en-US" dirty="0" err="1"/>
              <a:t>kvôli</a:t>
            </a:r>
            <a:r>
              <a:rPr lang="en-US" dirty="0"/>
              <a:t> </a:t>
            </a:r>
            <a:r>
              <a:rPr lang="en-US" dirty="0" err="1"/>
              <a:t>zmene</a:t>
            </a:r>
            <a:r>
              <a:rPr lang="en-US" dirty="0"/>
              <a:t> </a:t>
            </a:r>
            <a:r>
              <a:rPr lang="en-US" dirty="0" err="1"/>
              <a:t>hraníc</a:t>
            </a:r>
            <a:r>
              <a:rPr lang="en-US" dirty="0"/>
              <a:t>, </a:t>
            </a:r>
            <a:r>
              <a:rPr lang="en-US" dirty="0" err="1"/>
              <a:t>studená</a:t>
            </a:r>
            <a:r>
              <a:rPr lang="en-US" dirty="0"/>
              <a:t> </a:t>
            </a:r>
            <a:r>
              <a:rPr lang="en-US" dirty="0" err="1"/>
              <a:t>vojna</a:t>
            </a:r>
            <a:r>
              <a:rPr lang="en-US" dirty="0"/>
              <a:t> </a:t>
            </a:r>
            <a:r>
              <a:rPr lang="en-US" dirty="0" err="1"/>
              <a:t>rozdelila</a:t>
            </a:r>
            <a:r>
              <a:rPr lang="en-US" dirty="0"/>
              <a:t> </a:t>
            </a:r>
            <a:r>
              <a:rPr lang="en-US" dirty="0" err="1"/>
              <a:t>Európu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 </a:t>
            </a:r>
            <a:r>
              <a:rPr lang="en-US" dirty="0" err="1"/>
              <a:t>ideologické</a:t>
            </a:r>
            <a:r>
              <a:rPr lang="en-US" dirty="0"/>
              <a:t> </a:t>
            </a:r>
            <a:r>
              <a:rPr lang="en-US" dirty="0" err="1"/>
              <a:t>tábory</a:t>
            </a:r>
            <a:r>
              <a:rPr lang="en-US" dirty="0"/>
              <a:t> a to v </a:t>
            </a:r>
            <a:r>
              <a:rPr lang="en-US" dirty="0" err="1"/>
              <a:t>jednej</a:t>
            </a:r>
            <a:r>
              <a:rPr lang="en-US" dirty="0"/>
              <a:t> </a:t>
            </a:r>
            <a:r>
              <a:rPr lang="en-US" dirty="0" err="1"/>
              <a:t>dominoval</a:t>
            </a:r>
            <a:r>
              <a:rPr lang="en-US" dirty="0"/>
              <a:t> </a:t>
            </a:r>
            <a:r>
              <a:rPr lang="en-US" dirty="0" err="1"/>
              <a:t>komunisticky</a:t>
            </a:r>
            <a:r>
              <a:rPr lang="en-US" dirty="0"/>
              <a:t> ZSSR a v </a:t>
            </a:r>
            <a:r>
              <a:rPr lang="en-US" dirty="0" err="1"/>
              <a:t>druhom</a:t>
            </a:r>
            <a:r>
              <a:rPr lang="en-US" dirty="0"/>
              <a:t> </a:t>
            </a:r>
            <a:r>
              <a:rPr lang="en-US" dirty="0" err="1"/>
              <a:t>kapitalistický</a:t>
            </a:r>
            <a:r>
              <a:rPr lang="en-US" dirty="0"/>
              <a:t> </a:t>
            </a:r>
            <a:r>
              <a:rPr lang="en-US" dirty="0" err="1"/>
              <a:t>Západ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6B82-F141-4134-8A8B-9E63BF6F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18834" cy="963086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Príčiny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vzniku</a:t>
            </a:r>
            <a:r>
              <a:rPr lang="en-US" sz="2800" b="1" dirty="0">
                <a:solidFill>
                  <a:srgbClr val="FFFF00"/>
                </a:solidFill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</a:rPr>
              <a:t>svetovej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vojny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51F2-FB0D-4801-BCB8-A1EF6919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23" y="162958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fašizmu</a:t>
            </a:r>
            <a:r>
              <a:rPr lang="en-US" dirty="0"/>
              <a:t> a </a:t>
            </a:r>
            <a:r>
              <a:rPr lang="en-US" dirty="0" err="1"/>
              <a:t>nacizmu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Nárast</a:t>
            </a:r>
            <a:r>
              <a:rPr lang="en-US" dirty="0"/>
              <a:t> </a:t>
            </a:r>
            <a:r>
              <a:rPr lang="en-US" dirty="0" err="1"/>
              <a:t>nacionalizmu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Snaha</a:t>
            </a:r>
            <a:r>
              <a:rPr lang="en-US" dirty="0"/>
              <a:t> </a:t>
            </a:r>
            <a:r>
              <a:rPr lang="en-US" dirty="0" err="1"/>
              <a:t>Hitlera</a:t>
            </a:r>
            <a:r>
              <a:rPr lang="en-US" dirty="0"/>
              <a:t> o </a:t>
            </a:r>
            <a:r>
              <a:rPr lang="en-US" dirty="0" err="1"/>
              <a:t>vytvorenie</a:t>
            </a:r>
            <a:r>
              <a:rPr lang="en-US" dirty="0"/>
              <a:t> 3. </a:t>
            </a:r>
            <a:r>
              <a:rPr lang="en-US" dirty="0" err="1"/>
              <a:t>nemeckej</a:t>
            </a:r>
            <a:r>
              <a:rPr lang="en-US" dirty="0"/>
              <a:t> </a:t>
            </a:r>
            <a:r>
              <a:rPr lang="en-US" dirty="0" err="1"/>
              <a:t>ríše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Pomsta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porážku</a:t>
            </a:r>
            <a:r>
              <a:rPr lang="en-US" dirty="0"/>
              <a:t> </a:t>
            </a:r>
            <a:r>
              <a:rPr lang="en-US" dirty="0" err="1"/>
              <a:t>Nemecka</a:t>
            </a:r>
            <a:r>
              <a:rPr lang="en-US" dirty="0"/>
              <a:t> v 1. </a:t>
            </a:r>
            <a:r>
              <a:rPr lang="en-US" dirty="0" err="1"/>
              <a:t>svetovej</a:t>
            </a:r>
            <a:r>
              <a:rPr lang="en-US" dirty="0"/>
              <a:t> </a:t>
            </a:r>
            <a:r>
              <a:rPr lang="en-US" dirty="0" err="1"/>
              <a:t>vojne</a:t>
            </a:r>
            <a:endParaRPr lang="en-US" dirty="0"/>
          </a:p>
          <a:p>
            <a:r>
              <a:rPr lang="en-US" dirty="0"/>
              <a:t>5. </a:t>
            </a:r>
            <a:r>
              <a:rPr lang="en-US" err="1"/>
              <a:t>Najhlavnejšia</a:t>
            </a:r>
            <a:r>
              <a:rPr lang="en-US" dirty="0"/>
              <a:t> </a:t>
            </a:r>
            <a:r>
              <a:rPr lang="en-US" err="1"/>
              <a:t>príčina</a:t>
            </a:r>
            <a:r>
              <a:rPr lang="en-US" dirty="0"/>
              <a:t> - </a:t>
            </a:r>
            <a:r>
              <a:rPr lang="en-US" err="1"/>
              <a:t>napadnutie</a:t>
            </a:r>
            <a:r>
              <a:rPr lang="en-US" dirty="0"/>
              <a:t> </a:t>
            </a:r>
            <a:r>
              <a:rPr lang="en-US" err="1"/>
              <a:t>Poľska</a:t>
            </a:r>
            <a:r>
              <a:rPr lang="en-US" dirty="0"/>
              <a:t> </a:t>
            </a:r>
            <a:r>
              <a:rPr lang="en-US" err="1"/>
              <a:t>Nemeckom</a:t>
            </a:r>
            <a:r>
              <a:rPr lang="en-US" dirty="0"/>
              <a:t> (</a:t>
            </a:r>
            <a:r>
              <a:rPr lang="en-US" err="1"/>
              <a:t>Nemci</a:t>
            </a:r>
            <a:r>
              <a:rPr lang="en-US" dirty="0"/>
              <a:t> </a:t>
            </a:r>
            <a:r>
              <a:rPr lang="en-US" err="1"/>
              <a:t>prezlečení</a:t>
            </a:r>
            <a:r>
              <a:rPr lang="en-US" dirty="0"/>
              <a:t> </a:t>
            </a:r>
            <a:r>
              <a:rPr lang="en-US" err="1"/>
              <a:t>za</a:t>
            </a:r>
            <a:r>
              <a:rPr lang="en-US" dirty="0"/>
              <a:t> </a:t>
            </a:r>
            <a:r>
              <a:rPr lang="en-US" err="1"/>
              <a:t>Poliakov</a:t>
            </a:r>
            <a:r>
              <a:rPr lang="en-US" dirty="0"/>
              <a:t> </a:t>
            </a:r>
            <a:r>
              <a:rPr lang="en-US" err="1"/>
              <a:t>prepadli</a:t>
            </a:r>
            <a:r>
              <a:rPr lang="en-US" dirty="0"/>
              <a:t> </a:t>
            </a:r>
            <a:r>
              <a:rPr lang="en-US" err="1"/>
              <a:t>poľský</a:t>
            </a:r>
            <a:r>
              <a:rPr lang="en-US" dirty="0"/>
              <a:t> </a:t>
            </a:r>
            <a:r>
              <a:rPr lang="en-US" err="1"/>
              <a:t>vysielač</a:t>
            </a:r>
            <a:r>
              <a:rPr lang="en-US" dirty="0"/>
              <a:t>)</a:t>
            </a:r>
          </a:p>
          <a:p>
            <a:r>
              <a:rPr lang="en-US" dirty="0"/>
              <a:t>6. </a:t>
            </a:r>
            <a:r>
              <a:rPr lang="en-US" err="1"/>
              <a:t>Nestabilnosť</a:t>
            </a:r>
            <a:r>
              <a:rPr lang="en-US" dirty="0"/>
              <a:t> </a:t>
            </a:r>
            <a:r>
              <a:rPr lang="en-US" err="1"/>
              <a:t>Versailleského</a:t>
            </a:r>
            <a:r>
              <a:rPr lang="en-US" dirty="0"/>
              <a:t> </a:t>
            </a:r>
            <a:r>
              <a:rPr lang="en-US" err="1"/>
              <a:t>systému</a:t>
            </a:r>
            <a:r>
              <a:rPr lang="en-US" dirty="0"/>
              <a:t> a </a:t>
            </a:r>
            <a:r>
              <a:rPr lang="en-US" err="1"/>
              <a:t>snaha</a:t>
            </a:r>
            <a:r>
              <a:rPr lang="en-US" dirty="0"/>
              <a:t> o </a:t>
            </a:r>
            <a:r>
              <a:rPr lang="en-US" err="1"/>
              <a:t>jeho</a:t>
            </a:r>
            <a:r>
              <a:rPr lang="en-US" dirty="0"/>
              <a:t> </a:t>
            </a:r>
            <a:r>
              <a:rPr lang="en-US" err="1"/>
              <a:t>revíziu</a:t>
            </a:r>
            <a:r>
              <a:rPr lang="en-US" dirty="0"/>
              <a:t> zo </a:t>
            </a:r>
            <a:r>
              <a:rPr lang="en-US" err="1"/>
              <a:t>strany</a:t>
            </a:r>
            <a:r>
              <a:rPr lang="en-US" dirty="0"/>
              <a:t> </a:t>
            </a:r>
            <a:r>
              <a:rPr lang="en-US" err="1"/>
              <a:t>Nemecka</a:t>
            </a:r>
            <a:r>
              <a:rPr lang="en-US" dirty="0"/>
              <a:t>, </a:t>
            </a:r>
            <a:r>
              <a:rPr lang="en-US" err="1"/>
              <a:t>ktoré</a:t>
            </a:r>
            <a:r>
              <a:rPr lang="en-US" dirty="0"/>
              <a:t> ho </a:t>
            </a:r>
            <a:r>
              <a:rPr lang="en-US" err="1"/>
              <a:t>považovalo</a:t>
            </a:r>
            <a:r>
              <a:rPr lang="en-US" dirty="0"/>
              <a:t> </a:t>
            </a:r>
            <a:r>
              <a:rPr lang="en-US" err="1"/>
              <a:t>za</a:t>
            </a:r>
            <a:r>
              <a:rPr lang="en-US" dirty="0"/>
              <a:t> </a:t>
            </a:r>
            <a:r>
              <a:rPr lang="en-US" err="1"/>
              <a:t>nespravodlivý,medzi</a:t>
            </a:r>
            <a:r>
              <a:rPr lang="en-US" dirty="0"/>
              <a:t> </a:t>
            </a:r>
            <a:r>
              <a:rPr lang="en-US" err="1"/>
              <a:t>obyčajnými</a:t>
            </a:r>
            <a:r>
              <a:rPr lang="en-US" dirty="0"/>
              <a:t> </a:t>
            </a:r>
            <a:r>
              <a:rPr lang="en-US" err="1"/>
              <a:t>nemeckými</a:t>
            </a:r>
            <a:r>
              <a:rPr lang="en-US" dirty="0"/>
              <a:t> </a:t>
            </a:r>
            <a:r>
              <a:rPr lang="en-US" err="1"/>
              <a:t>obyvateľmi</a:t>
            </a:r>
            <a:r>
              <a:rPr lang="en-US" dirty="0"/>
              <a:t> </a:t>
            </a:r>
            <a:r>
              <a:rPr lang="en-US" err="1"/>
              <a:t>bralo</a:t>
            </a:r>
            <a:r>
              <a:rPr lang="en-US" dirty="0"/>
              <a:t> </a:t>
            </a:r>
            <a:r>
              <a:rPr lang="en-US" err="1"/>
              <a:t>ako</a:t>
            </a:r>
            <a:r>
              <a:rPr lang="en-US" dirty="0"/>
              <a:t> </a:t>
            </a:r>
            <a:r>
              <a:rPr lang="en-US" err="1"/>
              <a:t>zradu</a:t>
            </a:r>
            <a:r>
              <a:rPr lang="en-US" dirty="0"/>
              <a:t> a  </a:t>
            </a:r>
            <a:r>
              <a:rPr lang="en-US" err="1"/>
              <a:t>hlavne</a:t>
            </a:r>
            <a:r>
              <a:rPr lang="en-US" dirty="0"/>
              <a:t> </a:t>
            </a:r>
            <a:r>
              <a:rPr lang="en-US" err="1"/>
              <a:t>pocit</a:t>
            </a:r>
            <a:r>
              <a:rPr lang="en-US" dirty="0"/>
              <a:t> </a:t>
            </a:r>
            <a:r>
              <a:rPr lang="en-US" err="1"/>
              <a:t>krivdy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086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794A-7F30-4E9A-9425-613E11E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18834" cy="1047753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Etapy</a:t>
            </a:r>
            <a:r>
              <a:rPr lang="en-US" sz="2800" b="1" dirty="0">
                <a:solidFill>
                  <a:srgbClr val="FFFF00"/>
                </a:solidFill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</a:rPr>
              <a:t>svetovej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vojny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92EFC-FBB2-4932-BA64-BA1E46DE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90" y="162958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1939 - </a:t>
            </a:r>
            <a:r>
              <a:rPr lang="en-US" dirty="0" err="1"/>
              <a:t>Začiatok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(</a:t>
            </a:r>
            <a:r>
              <a:rPr lang="en-US" dirty="0" err="1"/>
              <a:t>Nemecko</a:t>
            </a:r>
            <a:r>
              <a:rPr lang="en-US" dirty="0"/>
              <a:t> </a:t>
            </a:r>
            <a:r>
              <a:rPr lang="en-US" dirty="0" err="1"/>
              <a:t>zaútočilo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Poľsko</a:t>
            </a:r>
            <a:r>
              <a:rPr lang="en-US" dirty="0"/>
              <a:t>)</a:t>
            </a:r>
          </a:p>
          <a:p>
            <a:r>
              <a:rPr lang="en-US" dirty="0"/>
              <a:t>1940 - </a:t>
            </a:r>
            <a:r>
              <a:rPr lang="en-US" dirty="0" err="1"/>
              <a:t>Sovietsko-fínska</a:t>
            </a:r>
            <a:r>
              <a:rPr lang="en-US" dirty="0"/>
              <a:t> </a:t>
            </a:r>
            <a:r>
              <a:rPr lang="en-US" dirty="0" err="1"/>
              <a:t>vojna</a:t>
            </a:r>
            <a:r>
              <a:rPr lang="en-US" dirty="0"/>
              <a:t>, </a:t>
            </a:r>
            <a:r>
              <a:rPr lang="en-US" dirty="0" err="1"/>
              <a:t>bitka</a:t>
            </a:r>
            <a:r>
              <a:rPr lang="en-US" dirty="0"/>
              <a:t> o </a:t>
            </a:r>
            <a:r>
              <a:rPr lang="en-US" dirty="0" err="1"/>
              <a:t>Britániu</a:t>
            </a:r>
            <a:r>
              <a:rPr lang="en-US" dirty="0"/>
              <a:t>, </a:t>
            </a:r>
            <a:r>
              <a:rPr lang="en-US" dirty="0" err="1"/>
              <a:t>bitka</a:t>
            </a:r>
            <a:r>
              <a:rPr lang="en-US" dirty="0"/>
              <a:t> o </a:t>
            </a:r>
            <a:r>
              <a:rPr lang="en-US" dirty="0" err="1"/>
              <a:t>Narvik</a:t>
            </a:r>
          </a:p>
          <a:p>
            <a:r>
              <a:rPr lang="en-US" dirty="0"/>
              <a:t>1941 - </a:t>
            </a:r>
            <a:r>
              <a:rPr lang="en-US" dirty="0" err="1"/>
              <a:t>Operácia</a:t>
            </a:r>
            <a:r>
              <a:rPr lang="en-US" dirty="0"/>
              <a:t> Barbarossa, </a:t>
            </a:r>
            <a:r>
              <a:rPr lang="en-US" dirty="0" err="1"/>
              <a:t>prepad</a:t>
            </a:r>
            <a:r>
              <a:rPr lang="en-US" dirty="0"/>
              <a:t> Pearl Harbor</a:t>
            </a:r>
          </a:p>
          <a:p>
            <a:r>
              <a:rPr lang="en-US" dirty="0"/>
              <a:t>1942 - Boje o Stalingrad, </a:t>
            </a:r>
            <a:r>
              <a:rPr lang="en-US" dirty="0" err="1"/>
              <a:t>bitka</a:t>
            </a:r>
            <a:r>
              <a:rPr lang="en-US" dirty="0"/>
              <a:t> o Midway</a:t>
            </a:r>
          </a:p>
          <a:p>
            <a:r>
              <a:rPr lang="en-US" dirty="0"/>
              <a:t>1943 - </a:t>
            </a:r>
            <a:r>
              <a:rPr lang="en-US" dirty="0" err="1"/>
              <a:t>Porážka</a:t>
            </a:r>
            <a:r>
              <a:rPr lang="en-US" dirty="0"/>
              <a:t> </a:t>
            </a:r>
            <a:r>
              <a:rPr lang="en-US" dirty="0" err="1"/>
              <a:t>Nemcov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Stalingrade</a:t>
            </a:r>
            <a:r>
              <a:rPr lang="en-US" dirty="0"/>
              <a:t>,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Sovietov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Berlín</a:t>
            </a:r>
          </a:p>
          <a:p>
            <a:r>
              <a:rPr lang="en-US" dirty="0"/>
              <a:t>1944 - </a:t>
            </a:r>
            <a:r>
              <a:rPr lang="en-US" dirty="0" err="1"/>
              <a:t>Oslobodenie</a:t>
            </a:r>
            <a:r>
              <a:rPr lang="en-US" dirty="0"/>
              <a:t> </a:t>
            </a:r>
            <a:r>
              <a:rPr lang="en-US" dirty="0" err="1"/>
              <a:t>Leningradu</a:t>
            </a:r>
            <a:r>
              <a:rPr lang="en-US" dirty="0"/>
              <a:t>, </a:t>
            </a:r>
            <a:r>
              <a:rPr lang="en-US" dirty="0" err="1"/>
              <a:t>vylodenie</a:t>
            </a:r>
            <a:r>
              <a:rPr lang="en-US" dirty="0"/>
              <a:t> v </a:t>
            </a:r>
            <a:r>
              <a:rPr lang="en-US" dirty="0" err="1"/>
              <a:t>Normandii</a:t>
            </a:r>
            <a:r>
              <a:rPr lang="en-US" dirty="0"/>
              <a:t>, </a:t>
            </a:r>
            <a:r>
              <a:rPr lang="en-US" dirty="0" err="1"/>
              <a:t>bitka</a:t>
            </a:r>
            <a:r>
              <a:rPr lang="en-US" dirty="0"/>
              <a:t> v </a:t>
            </a:r>
            <a:r>
              <a:rPr lang="en-US" dirty="0" err="1"/>
              <a:t>Ardenách</a:t>
            </a:r>
          </a:p>
          <a:p>
            <a:r>
              <a:rPr lang="en-US" dirty="0"/>
              <a:t>1945 - </a:t>
            </a:r>
            <a:r>
              <a:rPr lang="en-US" dirty="0" err="1"/>
              <a:t>Oslobodenie</a:t>
            </a:r>
            <a:r>
              <a:rPr lang="en-US" dirty="0"/>
              <a:t> </a:t>
            </a:r>
            <a:r>
              <a:rPr lang="en-US" dirty="0" err="1"/>
              <a:t>Poľska</a:t>
            </a:r>
            <a:r>
              <a:rPr lang="en-US" dirty="0"/>
              <a:t>, </a:t>
            </a:r>
            <a:r>
              <a:rPr lang="en-US" dirty="0" err="1"/>
              <a:t>dobytie</a:t>
            </a:r>
            <a:r>
              <a:rPr lang="en-US" dirty="0"/>
              <a:t> </a:t>
            </a:r>
            <a:r>
              <a:rPr lang="en-US" dirty="0" err="1"/>
              <a:t>Berlína</a:t>
            </a:r>
            <a:r>
              <a:rPr lang="en-US" dirty="0"/>
              <a:t>, </a:t>
            </a:r>
            <a:r>
              <a:rPr lang="en-US" dirty="0" err="1"/>
              <a:t>koniec</a:t>
            </a:r>
            <a:r>
              <a:rPr lang="en-US" dirty="0"/>
              <a:t> 2. </a:t>
            </a:r>
            <a:r>
              <a:rPr lang="en-US" dirty="0" err="1"/>
              <a:t>svetovej</a:t>
            </a:r>
            <a:r>
              <a:rPr lang="en-US" dirty="0"/>
              <a:t> </a:t>
            </a:r>
            <a:r>
              <a:rPr lang="en-US" dirty="0" err="1"/>
              <a:t>vojny</a:t>
            </a:r>
          </a:p>
        </p:txBody>
      </p:sp>
      <p:pic>
        <p:nvPicPr>
          <p:cNvPr id="4" name="Picture 4" descr="A green and black sign&#10;&#10;Description generated with high confidence">
            <a:extLst>
              <a:ext uri="{FF2B5EF4-FFF2-40B4-BE49-F238E27FC236}">
                <a16:creationId xmlns:a16="http://schemas.microsoft.com/office/drawing/2014/main" id="{5FBD6F4F-F370-4A73-9D07-BB1C4977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" y="5265668"/>
            <a:ext cx="12169421" cy="13925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6D7E3F-19FE-4E4D-BB60-08CF5E31F874}"/>
              </a:ext>
            </a:extLst>
          </p:cNvPr>
          <p:cNvSpPr txBox="1">
            <a:spLocks/>
          </p:cNvSpPr>
          <p:nvPr/>
        </p:nvSpPr>
        <p:spPr>
          <a:xfrm>
            <a:off x="871889" y="5645606"/>
            <a:ext cx="9418834" cy="1047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Čítateľná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časová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os</a:t>
            </a:r>
            <a:r>
              <a:rPr lang="en-US" sz="2800" b="1" dirty="0">
                <a:solidFill>
                  <a:srgbClr val="FFFF00"/>
                </a:solidFill>
              </a:rPr>
              <a:t> v </a:t>
            </a:r>
            <a:r>
              <a:rPr lang="en-US" sz="2800" b="1" dirty="0" err="1">
                <a:solidFill>
                  <a:srgbClr val="FFFF00"/>
                </a:solidFill>
              </a:rPr>
              <a:t>prílohe</a:t>
            </a:r>
          </a:p>
        </p:txBody>
      </p:sp>
    </p:spTree>
    <p:extLst>
      <p:ext uri="{BB962C8B-B14F-4D97-AF65-F5344CB8AC3E}">
        <p14:creationId xmlns:p14="http://schemas.microsoft.com/office/powerpoint/2010/main" val="412083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7D95-F456-4A11-B1FB-9481B5A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68051"/>
            <a:ext cx="9404723" cy="1400530"/>
          </a:xfrm>
        </p:spPr>
        <p:txBody>
          <a:bodyPr/>
          <a:lstStyle/>
          <a:p>
            <a:pPr algn="ctr"/>
            <a:r>
              <a:rPr lang="sk-SK" sz="2600" dirty="0">
                <a:solidFill>
                  <a:srgbClr val="FFFF00"/>
                </a:solidFill>
              </a:rPr>
              <a:t>Rok 1940 v Európe (Od Švédska a Nórska po leteckú bitku o Britániu)</a:t>
            </a:r>
            <a:br>
              <a:rPr lang="sk-SK" sz="2600" dirty="0">
                <a:solidFill>
                  <a:srgbClr val="FFFF00"/>
                </a:solidFill>
              </a:rPr>
            </a:br>
            <a:r>
              <a:rPr lang="sk-SK" sz="2600" dirty="0">
                <a:solidFill>
                  <a:srgbClr val="FFFF00"/>
                </a:solidFill>
              </a:rPr>
              <a:t>Operácia </a:t>
            </a:r>
            <a:r>
              <a:rPr lang="sk-SK" sz="2600" dirty="0" err="1">
                <a:solidFill>
                  <a:srgbClr val="FFFF00"/>
                </a:solidFill>
              </a:rPr>
              <a:t>Weserübung</a:t>
            </a:r>
            <a:endParaRPr lang="en-US" sz="2600" dirty="0" err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DB03-4BE6-409D-866E-F12309E0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68" y="1813029"/>
            <a:ext cx="6942764" cy="4562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Nacistický</a:t>
            </a:r>
            <a:r>
              <a:rPr lang="en-US" dirty="0"/>
              <a:t> </a:t>
            </a:r>
            <a:r>
              <a:rPr lang="en-US" dirty="0" err="1"/>
              <a:t>prepad</a:t>
            </a:r>
            <a:r>
              <a:rPr lang="en-US" dirty="0"/>
              <a:t> </a:t>
            </a:r>
            <a:r>
              <a:rPr lang="en-US" dirty="0" err="1"/>
              <a:t>neutrálneho</a:t>
            </a:r>
            <a:r>
              <a:rPr lang="en-US" dirty="0"/>
              <a:t> </a:t>
            </a:r>
            <a:r>
              <a:rPr lang="en-US" dirty="0" err="1"/>
              <a:t>Dánska</a:t>
            </a:r>
            <a:r>
              <a:rPr lang="en-US" dirty="0"/>
              <a:t> a </a:t>
            </a:r>
            <a:r>
              <a:rPr lang="en-US" dirty="0" err="1"/>
              <a:t>Nórska</a:t>
            </a:r>
          </a:p>
          <a:p>
            <a:r>
              <a:rPr lang="en-US" dirty="0"/>
              <a:t>Hitler </a:t>
            </a:r>
            <a:r>
              <a:rPr lang="en-US" dirty="0" err="1"/>
              <a:t>sa</a:t>
            </a:r>
            <a:r>
              <a:rPr lang="en-US" dirty="0"/>
              <a:t> k </a:t>
            </a:r>
            <a:r>
              <a:rPr lang="en-US" dirty="0" err="1"/>
              <a:t>tomuto</a:t>
            </a:r>
            <a:r>
              <a:rPr lang="en-US" dirty="0"/>
              <a:t> </a:t>
            </a:r>
            <a:r>
              <a:rPr lang="en-US" dirty="0" err="1"/>
              <a:t>kroku</a:t>
            </a:r>
            <a:r>
              <a:rPr lang="en-US" dirty="0"/>
              <a:t> </a:t>
            </a:r>
            <a:r>
              <a:rPr lang="en-US" dirty="0" err="1"/>
              <a:t>odhodlal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 </a:t>
            </a:r>
            <a:r>
              <a:rPr lang="en-US" dirty="0" err="1"/>
              <a:t>Spojené</a:t>
            </a:r>
            <a:r>
              <a:rPr lang="en-US" dirty="0"/>
              <a:t> </a:t>
            </a:r>
            <a:r>
              <a:rPr lang="en-US" dirty="0" err="1"/>
              <a:t>kráľovstvo</a:t>
            </a:r>
            <a:r>
              <a:rPr lang="en-US" dirty="0"/>
              <a:t> a </a:t>
            </a:r>
            <a:r>
              <a:rPr lang="en-US" dirty="0" err="1"/>
              <a:t>Francúzsko</a:t>
            </a:r>
            <a:r>
              <a:rPr lang="en-US" dirty="0"/>
              <a:t> </a:t>
            </a:r>
            <a:r>
              <a:rPr lang="en-US" dirty="0" err="1"/>
              <a:t>chceli</a:t>
            </a:r>
            <a:r>
              <a:rPr lang="en-US" dirty="0"/>
              <a:t> </a:t>
            </a:r>
            <a:r>
              <a:rPr lang="en-US" dirty="0" err="1"/>
              <a:t>zablokovať</a:t>
            </a:r>
            <a:r>
              <a:rPr lang="en-US" dirty="0"/>
              <a:t> </a:t>
            </a:r>
            <a:r>
              <a:rPr lang="en-US" dirty="0" err="1"/>
              <a:t>dodávky</a:t>
            </a:r>
            <a:r>
              <a:rPr lang="en-US" dirty="0"/>
              <a:t> </a:t>
            </a:r>
            <a:r>
              <a:rPr lang="en-US" dirty="0" err="1"/>
              <a:t>švédskej</a:t>
            </a:r>
            <a:r>
              <a:rPr lang="en-US" dirty="0"/>
              <a:t> </a:t>
            </a:r>
            <a:r>
              <a:rPr lang="en-US" dirty="0" err="1"/>
              <a:t>železnej</a:t>
            </a:r>
            <a:r>
              <a:rPr lang="en-US" dirty="0"/>
              <a:t> </a:t>
            </a:r>
            <a:r>
              <a:rPr lang="en-US" dirty="0" err="1"/>
              <a:t>rudy</a:t>
            </a:r>
            <a:r>
              <a:rPr lang="en-US" dirty="0"/>
              <a:t> do </a:t>
            </a:r>
            <a:r>
              <a:rPr lang="en-US" dirty="0" err="1"/>
              <a:t>Nemecka</a:t>
            </a:r>
            <a:r>
              <a:rPr lang="en-US" dirty="0"/>
              <a:t>.</a:t>
            </a:r>
          </a:p>
          <a:p>
            <a:r>
              <a:rPr lang="en-US" dirty="0" err="1"/>
              <a:t>Dánsko</a:t>
            </a:r>
            <a:r>
              <a:rPr lang="en-US" dirty="0"/>
              <a:t> </a:t>
            </a:r>
            <a:r>
              <a:rPr lang="en-US" dirty="0" err="1"/>
              <a:t>obsadené</a:t>
            </a:r>
            <a:r>
              <a:rPr lang="en-US" dirty="0"/>
              <a:t> bez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Nóri</a:t>
            </a:r>
            <a:r>
              <a:rPr lang="en-US" dirty="0"/>
              <a:t> </a:t>
            </a:r>
            <a:r>
              <a:rPr lang="en-US" dirty="0" err="1"/>
              <a:t>vzdorovali</a:t>
            </a:r>
          </a:p>
          <a:p>
            <a:r>
              <a:rPr lang="en-US" dirty="0" err="1"/>
              <a:t>Výsledkom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 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neúspech</a:t>
            </a:r>
            <a:r>
              <a:rPr lang="en-US" dirty="0"/>
              <a:t> </a:t>
            </a:r>
            <a:r>
              <a:rPr lang="en-US" dirty="0" err="1"/>
              <a:t>Spojeneckých</a:t>
            </a:r>
            <a:r>
              <a:rPr lang="en-US" dirty="0"/>
              <a:t> </a:t>
            </a:r>
            <a:r>
              <a:rPr lang="en-US" dirty="0" err="1"/>
              <a:t>expedičných</a:t>
            </a:r>
            <a:r>
              <a:rPr lang="en-US" dirty="0"/>
              <a:t> </a:t>
            </a:r>
            <a:r>
              <a:rPr lang="en-US" dirty="0" err="1"/>
              <a:t>síl</a:t>
            </a:r>
            <a:r>
              <a:rPr lang="en-US" dirty="0"/>
              <a:t> v </a:t>
            </a:r>
            <a:r>
              <a:rPr lang="en-US" dirty="0" err="1"/>
              <a:t>blokovaní</a:t>
            </a:r>
            <a:r>
              <a:rPr lang="en-US" dirty="0"/>
              <a:t> </a:t>
            </a:r>
            <a:r>
              <a:rPr lang="en-US" dirty="0" err="1"/>
              <a:t>dodávok</a:t>
            </a:r>
            <a:r>
              <a:rPr lang="en-US" dirty="0"/>
              <a:t> </a:t>
            </a:r>
            <a:r>
              <a:rPr lang="en-US" dirty="0" err="1"/>
              <a:t>železnej</a:t>
            </a:r>
            <a:r>
              <a:rPr lang="en-US" dirty="0"/>
              <a:t> </a:t>
            </a:r>
            <a:r>
              <a:rPr lang="en-US" dirty="0" err="1"/>
              <a:t>rudy</a:t>
            </a:r>
            <a:r>
              <a:rPr lang="en-US" dirty="0"/>
              <a:t> do </a:t>
            </a:r>
            <a:r>
              <a:rPr lang="en-US" dirty="0" err="1"/>
              <a:t>Nemecka</a:t>
            </a:r>
          </a:p>
          <a:p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</a:t>
            </a:r>
            <a:r>
              <a:rPr lang="en-US" dirty="0" err="1"/>
              <a:t>prebehlo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námorných</a:t>
            </a:r>
            <a:r>
              <a:rPr lang="en-US" dirty="0"/>
              <a:t> </a:t>
            </a:r>
            <a:r>
              <a:rPr lang="en-US" dirty="0" err="1"/>
              <a:t>stretov</a:t>
            </a:r>
            <a:r>
              <a:rPr lang="en-US" dirty="0"/>
              <a:t> v </a:t>
            </a:r>
            <a:r>
              <a:rPr lang="en-US" dirty="0" err="1"/>
              <a:t>bitke</a:t>
            </a:r>
            <a:r>
              <a:rPr lang="en-US" dirty="0"/>
              <a:t> o </a:t>
            </a:r>
            <a:r>
              <a:rPr lang="en-US" dirty="0" err="1"/>
              <a:t>Narvik</a:t>
            </a:r>
          </a:p>
          <a:p>
            <a:r>
              <a:rPr lang="en-US" dirty="0" err="1"/>
              <a:t>Nóri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nakoniec</a:t>
            </a:r>
            <a:r>
              <a:rPr lang="en-US" dirty="0"/>
              <a:t> </a:t>
            </a:r>
            <a:r>
              <a:rPr lang="en-US" dirty="0" err="1"/>
              <a:t>porazení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 vintage photo of a city street&#10;&#10;Description generated with very high confidence">
            <a:extLst>
              <a:ext uri="{FF2B5EF4-FFF2-40B4-BE49-F238E27FC236}">
                <a16:creationId xmlns:a16="http://schemas.microsoft.com/office/drawing/2014/main" id="{1DB09CD9-893F-4572-A88A-166E2867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73" y="2108024"/>
            <a:ext cx="2928055" cy="2641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F95B5-5154-4ADC-9848-16CA9F6BC9CD}"/>
              </a:ext>
            </a:extLst>
          </p:cNvPr>
          <p:cNvSpPr txBox="1"/>
          <p:nvPr/>
        </p:nvSpPr>
        <p:spPr>
          <a:xfrm>
            <a:off x="8128000" y="4964287"/>
            <a:ext cx="423333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Nemecký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obrnený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automobil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 Sd. </a:t>
            </a:r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Kfz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 222 v </a:t>
            </a:r>
            <a:r>
              <a:rPr lang="en-US" dirty="0" err="1">
                <a:solidFill>
                  <a:srgbClr val="FFFF00"/>
                </a:solidFill>
                <a:latin typeface="Arial"/>
                <a:cs typeface="Arial"/>
              </a:rPr>
              <a:t>Dánsku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9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F76-BC36-4A55-BB58-28E5268C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18834" cy="1160642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Bitka</a:t>
            </a:r>
            <a:r>
              <a:rPr lang="en-US" sz="2800" dirty="0">
                <a:solidFill>
                  <a:srgbClr val="FFFF00"/>
                </a:solidFill>
              </a:rPr>
              <a:t> o </a:t>
            </a:r>
            <a:r>
              <a:rPr lang="en-US" sz="2800" dirty="0" err="1">
                <a:solidFill>
                  <a:srgbClr val="FFFF00"/>
                </a:solidFill>
              </a:rPr>
              <a:t>Narvik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6586-B6E9-44B4-85A9-34335540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78" y="1516695"/>
            <a:ext cx="8932430" cy="4675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Séria</a:t>
            </a:r>
            <a:r>
              <a:rPr lang="en-US" dirty="0"/>
              <a:t> </a:t>
            </a:r>
            <a:r>
              <a:rPr lang="en-US" dirty="0" err="1"/>
              <a:t>pozemných</a:t>
            </a:r>
            <a:r>
              <a:rPr lang="en-US" dirty="0"/>
              <a:t> a </a:t>
            </a:r>
            <a:r>
              <a:rPr lang="en-US" dirty="0" err="1"/>
              <a:t>námorných</a:t>
            </a:r>
            <a:r>
              <a:rPr lang="en-US" dirty="0"/>
              <a:t> </a:t>
            </a:r>
            <a:r>
              <a:rPr lang="en-US" dirty="0" err="1"/>
              <a:t>vojenských</a:t>
            </a:r>
            <a:r>
              <a:rPr lang="en-US" dirty="0"/>
              <a:t> </a:t>
            </a:r>
            <a:r>
              <a:rPr lang="en-US" dirty="0" err="1"/>
              <a:t>stretnutí</a:t>
            </a:r>
            <a:r>
              <a:rPr lang="en-US" dirty="0"/>
              <a:t> v 2. </a:t>
            </a:r>
            <a:r>
              <a:rPr lang="en-US" dirty="0" err="1"/>
              <a:t>svetovej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, v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rozhodlo</a:t>
            </a:r>
            <a:r>
              <a:rPr lang="en-US" dirty="0"/>
              <a:t> o </a:t>
            </a:r>
            <a:r>
              <a:rPr lang="en-US" dirty="0" err="1"/>
              <a:t>obsadení</a:t>
            </a:r>
            <a:r>
              <a:rPr lang="en-US" dirty="0"/>
              <a:t> </a:t>
            </a:r>
            <a:r>
              <a:rPr lang="en-US" dirty="0" err="1"/>
              <a:t>Nórska</a:t>
            </a:r>
            <a:r>
              <a:rPr lang="en-US" dirty="0"/>
              <a:t> </a:t>
            </a:r>
            <a:r>
              <a:rPr lang="en-US" dirty="0" err="1"/>
              <a:t>Treťou</a:t>
            </a:r>
            <a:r>
              <a:rPr lang="en-US" dirty="0"/>
              <a:t> </a:t>
            </a:r>
            <a:r>
              <a:rPr lang="en-US" dirty="0" err="1"/>
              <a:t>ríšou</a:t>
            </a:r>
          </a:p>
          <a:p>
            <a:r>
              <a:rPr lang="en-US" dirty="0"/>
              <a:t>V </a:t>
            </a:r>
            <a:r>
              <a:rPr lang="en-US" dirty="0" err="1"/>
              <a:t>bitke</a:t>
            </a:r>
            <a:r>
              <a:rPr lang="en-US" dirty="0"/>
              <a:t> </a:t>
            </a:r>
            <a:r>
              <a:rPr lang="en-US" dirty="0" err="1"/>
              <a:t>bojovali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armády</a:t>
            </a:r>
            <a:r>
              <a:rPr lang="en-US" dirty="0"/>
              <a:t> </a:t>
            </a:r>
            <a:r>
              <a:rPr lang="en-US" dirty="0" err="1"/>
              <a:t>Nórska</a:t>
            </a:r>
            <a:r>
              <a:rPr lang="en-US" dirty="0"/>
              <a:t>, </a:t>
            </a:r>
            <a:r>
              <a:rPr lang="en-US" dirty="0" err="1"/>
              <a:t>Veľkej</a:t>
            </a:r>
            <a:r>
              <a:rPr lang="en-US" dirty="0"/>
              <a:t> </a:t>
            </a:r>
            <a:r>
              <a:rPr lang="en-US" dirty="0" err="1"/>
              <a:t>Británie</a:t>
            </a:r>
            <a:r>
              <a:rPr lang="en-US" dirty="0"/>
              <a:t>, </a:t>
            </a:r>
            <a:r>
              <a:rPr lang="en-US" dirty="0" err="1"/>
              <a:t>Francúzska</a:t>
            </a:r>
            <a:r>
              <a:rPr lang="en-US" dirty="0"/>
              <a:t> a </a:t>
            </a:r>
            <a:r>
              <a:rPr lang="en-US" dirty="0" err="1"/>
              <a:t>Poľska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Wehrmachtu</a:t>
            </a:r>
            <a:r>
              <a:rPr lang="en-US" dirty="0"/>
              <a:t> (</a:t>
            </a:r>
            <a:r>
              <a:rPr lang="en-US" dirty="0" err="1"/>
              <a:t>nemeckým</a:t>
            </a:r>
            <a:r>
              <a:rPr lang="en-US" dirty="0"/>
              <a:t> a </a:t>
            </a:r>
            <a:r>
              <a:rPr lang="en-US" dirty="0" err="1"/>
              <a:t>rakúskym</a:t>
            </a:r>
            <a:r>
              <a:rPr lang="en-US" dirty="0"/>
              <a:t> </a:t>
            </a:r>
            <a:r>
              <a:rPr lang="en-US" dirty="0" err="1"/>
              <a:t>oddielom</a:t>
            </a:r>
            <a:r>
              <a:rPr lang="en-US" dirty="0"/>
              <a:t>)</a:t>
            </a:r>
          </a:p>
          <a:p>
            <a:r>
              <a:rPr lang="en-US" dirty="0" err="1"/>
              <a:t>Skončila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víťazstvom</a:t>
            </a:r>
            <a:r>
              <a:rPr lang="en-US" dirty="0"/>
              <a:t> </a:t>
            </a:r>
            <a:r>
              <a:rPr lang="en-US" dirty="0" err="1"/>
              <a:t>Nemcov</a:t>
            </a:r>
            <a:r>
              <a:rPr lang="en-US" dirty="0"/>
              <a:t>, </a:t>
            </a:r>
            <a:r>
              <a:rPr lang="en-US" dirty="0" err="1"/>
              <a:t>viedla</a:t>
            </a:r>
            <a:r>
              <a:rPr lang="en-US" dirty="0"/>
              <a:t> k </a:t>
            </a:r>
            <a:r>
              <a:rPr lang="en-US" dirty="0" err="1"/>
              <a:t>totálnemu</a:t>
            </a:r>
            <a:r>
              <a:rPr lang="en-US" dirty="0"/>
              <a:t> </a:t>
            </a:r>
            <a:r>
              <a:rPr lang="en-US" dirty="0" err="1"/>
              <a:t>obsadeniu</a:t>
            </a:r>
            <a:r>
              <a:rPr lang="en-US" dirty="0"/>
              <a:t> </a:t>
            </a:r>
            <a:r>
              <a:rPr lang="en-US" dirty="0" err="1"/>
              <a:t>Nórska</a:t>
            </a:r>
            <a:r>
              <a:rPr lang="en-US" dirty="0"/>
              <a:t> a </a:t>
            </a:r>
            <a:r>
              <a:rPr lang="en-US" dirty="0" err="1"/>
              <a:t>ústupu</a:t>
            </a:r>
            <a:r>
              <a:rPr lang="en-US" dirty="0"/>
              <a:t> </a:t>
            </a:r>
            <a:r>
              <a:rPr lang="en-US" dirty="0" err="1"/>
              <a:t>Spojencov</a:t>
            </a:r>
            <a:r>
              <a:rPr lang="en-US" dirty="0"/>
              <a:t> z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oblasi</a:t>
            </a:r>
          </a:p>
          <a:p>
            <a:r>
              <a:rPr lang="en-US" dirty="0"/>
              <a:t>Mala 2 </a:t>
            </a:r>
            <a:r>
              <a:rPr lang="en-US" dirty="0" err="1"/>
              <a:t>časti</a:t>
            </a:r>
            <a:r>
              <a:rPr lang="en-US" dirty="0"/>
              <a:t> - 1. </a:t>
            </a:r>
            <a:r>
              <a:rPr lang="en-US" dirty="0" err="1"/>
              <a:t>námornú</a:t>
            </a:r>
            <a:r>
              <a:rPr lang="en-US" dirty="0"/>
              <a:t> </a:t>
            </a:r>
            <a:r>
              <a:rPr lang="en-US" dirty="0" err="1"/>
              <a:t>bitku</a:t>
            </a:r>
            <a:r>
              <a:rPr lang="en-US" dirty="0"/>
              <a:t> o </a:t>
            </a:r>
            <a:r>
              <a:rPr lang="en-US" dirty="0" err="1"/>
              <a:t>Narvik</a:t>
            </a:r>
            <a:r>
              <a:rPr lang="en-US" dirty="0"/>
              <a:t> a 2. </a:t>
            </a:r>
            <a:r>
              <a:rPr lang="en-US" dirty="0" err="1"/>
              <a:t>námornú</a:t>
            </a:r>
            <a:r>
              <a:rPr lang="en-US" dirty="0"/>
              <a:t> </a:t>
            </a:r>
            <a:r>
              <a:rPr lang="en-US" dirty="0" err="1"/>
              <a:t>bitku</a:t>
            </a:r>
            <a:r>
              <a:rPr lang="en-US" dirty="0"/>
              <a:t> o </a:t>
            </a:r>
            <a:r>
              <a:rPr lang="en-US" dirty="0" err="1"/>
              <a:t>Narvik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F5165F-7B20-4474-BE1E-08B84AC4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71" y="4512617"/>
            <a:ext cx="2743200" cy="200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5B47E-18BB-4A04-9698-EE4A704DB161}"/>
              </a:ext>
            </a:extLst>
          </p:cNvPr>
          <p:cNvSpPr txBox="1"/>
          <p:nvPr/>
        </p:nvSpPr>
        <p:spPr>
          <a:xfrm>
            <a:off x="7253110" y="6516508"/>
            <a:ext cx="60960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Torpédoborce</a:t>
            </a:r>
            <a:r>
              <a:rPr lang="en-US" sz="1400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vyloďujú</a:t>
            </a:r>
            <a:r>
              <a:rPr lang="en-US" sz="1400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nemecké</a:t>
            </a:r>
            <a:r>
              <a:rPr lang="en-US" sz="1400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jednotky</a:t>
            </a:r>
            <a:r>
              <a:rPr lang="en-US" sz="1400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v </a:t>
            </a:r>
            <a:r>
              <a:rPr lang="en-US" sz="1400" dirty="0" err="1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Narviku</a:t>
            </a:r>
            <a:endParaRPr lang="en-US" sz="1400" dirty="0" err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4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D5D9-FFF8-4681-8286-A0E1B1D3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18834" cy="1202975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Bitka</a:t>
            </a:r>
            <a:r>
              <a:rPr lang="en-US" sz="2800" dirty="0">
                <a:solidFill>
                  <a:srgbClr val="FFFF00"/>
                </a:solidFill>
              </a:rPr>
              <a:t> o </a:t>
            </a:r>
            <a:r>
              <a:rPr lang="en-US" sz="2800" dirty="0" err="1">
                <a:solidFill>
                  <a:srgbClr val="FFFF00"/>
                </a:solidFill>
              </a:rPr>
              <a:t>Britániu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10D2-337B-483F-8DF1-6A1183B2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0" y="1107474"/>
            <a:ext cx="11613540" cy="45200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Séria</a:t>
            </a:r>
            <a:r>
              <a:rPr lang="en-US" dirty="0"/>
              <a:t> </a:t>
            </a:r>
            <a:r>
              <a:rPr lang="en-US" dirty="0" err="1"/>
              <a:t>leteckých</a:t>
            </a:r>
            <a:r>
              <a:rPr lang="en-US" dirty="0"/>
              <a:t> </a:t>
            </a:r>
            <a:r>
              <a:rPr lang="en-US" dirty="0" err="1"/>
              <a:t>bitiek</a:t>
            </a:r>
            <a:r>
              <a:rPr lang="en-US" dirty="0"/>
              <a:t>  v </a:t>
            </a:r>
            <a:r>
              <a:rPr lang="en-US" dirty="0" err="1"/>
              <a:t>lete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jeseň</a:t>
            </a:r>
            <a:r>
              <a:rPr lang="en-US" dirty="0"/>
              <a:t> 1940 </a:t>
            </a:r>
          </a:p>
          <a:p>
            <a:r>
              <a:rPr lang="en-US" dirty="0"/>
              <a:t> </a:t>
            </a:r>
            <a:r>
              <a:rPr lang="en-US" dirty="0" err="1"/>
              <a:t>Prvá</a:t>
            </a:r>
            <a:r>
              <a:rPr lang="en-US" dirty="0"/>
              <a:t> </a:t>
            </a:r>
            <a:r>
              <a:rPr lang="en-US" dirty="0" err="1"/>
              <a:t>veľká</a:t>
            </a:r>
            <a:r>
              <a:rPr lang="en-US" dirty="0"/>
              <a:t> </a:t>
            </a:r>
            <a:r>
              <a:rPr lang="en-US" dirty="0" err="1"/>
              <a:t>čisto</a:t>
            </a:r>
            <a:r>
              <a:rPr lang="en-US" dirty="0"/>
              <a:t> </a:t>
            </a:r>
            <a:r>
              <a:rPr lang="en-US" dirty="0" err="1"/>
              <a:t>letecká</a:t>
            </a:r>
            <a:r>
              <a:rPr lang="en-US" dirty="0"/>
              <a:t> </a:t>
            </a:r>
            <a:r>
              <a:rPr lang="en-US" dirty="0" err="1"/>
              <a:t>bitka</a:t>
            </a:r>
            <a:r>
              <a:rPr lang="en-US" dirty="0"/>
              <a:t> v </a:t>
            </a:r>
            <a:r>
              <a:rPr lang="en-US" dirty="0" err="1"/>
              <a:t>dejinách</a:t>
            </a:r>
            <a:r>
              <a:rPr lang="en-US" dirty="0"/>
              <a:t> (</a:t>
            </a:r>
            <a:r>
              <a:rPr lang="en-US" dirty="0" err="1"/>
              <a:t>žiadne</a:t>
            </a:r>
            <a:r>
              <a:rPr lang="en-US" dirty="0"/>
              <a:t> </a:t>
            </a:r>
            <a:r>
              <a:rPr lang="en-US" dirty="0" err="1"/>
              <a:t>pozemné</a:t>
            </a:r>
            <a:r>
              <a:rPr lang="en-US" dirty="0"/>
              <a:t> </a:t>
            </a:r>
            <a:r>
              <a:rPr lang="en-US" dirty="0" err="1"/>
              <a:t>vojská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nezapojili</a:t>
            </a:r>
            <a:r>
              <a:rPr lang="en-US" dirty="0"/>
              <a:t>)</a:t>
            </a:r>
          </a:p>
          <a:p>
            <a:r>
              <a:rPr lang="en-US" dirty="0" err="1"/>
              <a:t>Cieľom</a:t>
            </a:r>
            <a:r>
              <a:rPr lang="en-US" dirty="0"/>
              <a:t> </a:t>
            </a:r>
            <a:r>
              <a:rPr lang="en-US" dirty="0" err="1"/>
              <a:t>bitky</a:t>
            </a:r>
            <a:r>
              <a:rPr lang="en-US" dirty="0"/>
              <a:t> bolo </a:t>
            </a:r>
            <a:r>
              <a:rPr lang="en-US" dirty="0" err="1"/>
              <a:t>zničiť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ťažko</a:t>
            </a:r>
            <a:r>
              <a:rPr lang="en-US" dirty="0"/>
              <a:t> </a:t>
            </a:r>
            <a:r>
              <a:rPr lang="en-US" dirty="0" err="1"/>
              <a:t>zdecimovať</a:t>
            </a:r>
            <a:r>
              <a:rPr lang="en-US" dirty="0"/>
              <a:t> Royal Air Force (</a:t>
            </a:r>
            <a:r>
              <a:rPr lang="en-US" dirty="0" err="1"/>
              <a:t>Kráľovské</a:t>
            </a:r>
            <a:r>
              <a:rPr lang="en-US" dirty="0"/>
              <a:t> </a:t>
            </a:r>
            <a:r>
              <a:rPr lang="en-US" dirty="0" err="1"/>
              <a:t>letectvo</a:t>
            </a:r>
            <a:r>
              <a:rPr lang="en-US" dirty="0"/>
              <a:t>) a </a:t>
            </a:r>
            <a:r>
              <a:rPr lang="en-US" dirty="0" err="1"/>
              <a:t>získať</a:t>
            </a:r>
            <a:r>
              <a:rPr lang="en-US" dirty="0"/>
              <a:t> </a:t>
            </a:r>
            <a:r>
              <a:rPr lang="en-US" dirty="0" err="1"/>
              <a:t>úplnú</a:t>
            </a:r>
            <a:r>
              <a:rPr lang="en-US" dirty="0"/>
              <a:t> </a:t>
            </a:r>
            <a:r>
              <a:rPr lang="en-US" dirty="0" err="1"/>
              <a:t>vzdušnú</a:t>
            </a:r>
            <a:r>
              <a:rPr lang="en-US" dirty="0"/>
              <a:t> </a:t>
            </a:r>
            <a:r>
              <a:rPr lang="en-US" dirty="0" err="1"/>
              <a:t>nadvládu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kanálom</a:t>
            </a:r>
            <a:r>
              <a:rPr lang="en-US" dirty="0"/>
              <a:t> La </a:t>
            </a:r>
            <a:r>
              <a:rPr lang="en-US" dirty="0" err="1"/>
              <a:t>Manche</a:t>
            </a:r>
          </a:p>
          <a:p>
            <a:r>
              <a:rPr lang="en-US" dirty="0" err="1"/>
              <a:t>Prvé</a:t>
            </a:r>
            <a:r>
              <a:rPr lang="en-US" dirty="0"/>
              <a:t> </a:t>
            </a:r>
            <a:r>
              <a:rPr lang="en-US" dirty="0" err="1"/>
              <a:t>letecké</a:t>
            </a:r>
            <a:r>
              <a:rPr lang="en-US" dirty="0"/>
              <a:t> </a:t>
            </a:r>
            <a:r>
              <a:rPr lang="en-US" dirty="0" err="1"/>
              <a:t>súboje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britskými</a:t>
            </a:r>
            <a:r>
              <a:rPr lang="en-US" dirty="0"/>
              <a:t> a </a:t>
            </a:r>
            <a:r>
              <a:rPr lang="en-US" dirty="0" err="1"/>
              <a:t>nemeckými</a:t>
            </a:r>
            <a:r>
              <a:rPr lang="en-US" dirty="0"/>
              <a:t> lietadlami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bojov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Francúzsku</a:t>
            </a:r>
            <a:r>
              <a:rPr lang="en-US" dirty="0"/>
              <a:t> od 4. </a:t>
            </a:r>
            <a:r>
              <a:rPr lang="en-US" dirty="0" err="1"/>
              <a:t>júla</a:t>
            </a:r>
            <a:r>
              <a:rPr lang="en-US" dirty="0"/>
              <a:t> 1940</a:t>
            </a:r>
          </a:p>
          <a:p>
            <a:r>
              <a:rPr lang="en-US" dirty="0" err="1"/>
              <a:t>Dňa</a:t>
            </a:r>
            <a:r>
              <a:rPr lang="en-US" dirty="0"/>
              <a:t> 10. </a:t>
            </a:r>
            <a:r>
              <a:rPr lang="en-US" dirty="0" err="1"/>
              <a:t>júla</a:t>
            </a:r>
            <a:r>
              <a:rPr lang="en-US" dirty="0"/>
              <a:t> 1940 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napadli</a:t>
            </a:r>
            <a:r>
              <a:rPr lang="en-US" dirty="0"/>
              <a:t> </a:t>
            </a:r>
            <a:r>
              <a:rPr lang="en-US" dirty="0" err="1"/>
              <a:t>konvoj</a:t>
            </a:r>
            <a:r>
              <a:rPr lang="en-US" dirty="0"/>
              <a:t> v </a:t>
            </a:r>
            <a:r>
              <a:rPr lang="en-US" dirty="0" err="1"/>
              <a:t>Lamanšskom</a:t>
            </a:r>
            <a:r>
              <a:rPr lang="en-US" dirty="0"/>
              <a:t> </a:t>
            </a:r>
            <a:r>
              <a:rPr lang="en-US" dirty="0" err="1"/>
              <a:t>kanáli</a:t>
            </a:r>
            <a:r>
              <a:rPr lang="en-US" dirty="0"/>
              <a:t>. </a:t>
            </a:r>
            <a:r>
              <a:rPr lang="en-US" dirty="0" err="1"/>
              <a:t>Nasledujúce</a:t>
            </a:r>
            <a:r>
              <a:rPr lang="en-US" dirty="0"/>
              <a:t> </a:t>
            </a:r>
            <a:r>
              <a:rPr lang="en-US" dirty="0" err="1"/>
              <a:t>obdobie</a:t>
            </a:r>
            <a:r>
              <a:rPr lang="en-US" dirty="0"/>
              <a:t> </a:t>
            </a:r>
            <a:r>
              <a:rPr lang="en-US" dirty="0" err="1"/>
              <a:t>označované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nemecky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 </a:t>
            </a:r>
            <a:r>
              <a:rPr lang="en-US" i="1" dirty="0" err="1">
                <a:solidFill>
                  <a:srgbClr val="FF0000"/>
                </a:solidFill>
              </a:rPr>
              <a:t>Kanalkampf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(</a:t>
            </a:r>
            <a:r>
              <a:rPr lang="en-US" dirty="0" err="1"/>
              <a:t>bitka</a:t>
            </a:r>
            <a:r>
              <a:rPr lang="en-US" dirty="0"/>
              <a:t> o </a:t>
            </a:r>
            <a:r>
              <a:rPr lang="en-US" dirty="0" err="1"/>
              <a:t>kanál</a:t>
            </a:r>
            <a:r>
              <a:rPr lang="en-US" dirty="0"/>
              <a:t>) </a:t>
            </a:r>
            <a:r>
              <a:rPr lang="en-US" dirty="0" err="1"/>
              <a:t>trvalo</a:t>
            </a:r>
            <a:r>
              <a:rPr lang="en-US" dirty="0"/>
              <a:t> do 11. </a:t>
            </a:r>
            <a:r>
              <a:rPr lang="en-US" dirty="0" err="1"/>
              <a:t>augusta</a:t>
            </a:r>
            <a:r>
              <a:rPr lang="en-US" dirty="0"/>
              <a:t> 1940. </a:t>
            </a:r>
            <a:endParaRPr lang="en-US"/>
          </a:p>
          <a:p>
            <a:r>
              <a:rPr lang="en-US" dirty="0" err="1"/>
              <a:t>Koncentrované</a:t>
            </a:r>
            <a:r>
              <a:rPr lang="en-US" dirty="0"/>
              <a:t> </a:t>
            </a:r>
            <a:r>
              <a:rPr lang="en-US" dirty="0" err="1"/>
              <a:t>útoky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začali</a:t>
            </a:r>
            <a:r>
              <a:rPr lang="en-US" dirty="0"/>
              <a:t> 12. </a:t>
            </a:r>
            <a:r>
              <a:rPr lang="en-US" dirty="0" err="1"/>
              <a:t>augusta</a:t>
            </a:r>
            <a:r>
              <a:rPr lang="en-US" dirty="0"/>
              <a:t> 1940,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zaútočili</a:t>
            </a:r>
            <a:r>
              <a:rPr lang="en-US" dirty="0"/>
              <a:t> a </a:t>
            </a:r>
            <a:r>
              <a:rPr lang="en-US" dirty="0" err="1"/>
              <a:t>vyradili</a:t>
            </a:r>
            <a:r>
              <a:rPr lang="en-US" dirty="0"/>
              <a:t> </a:t>
            </a:r>
            <a:r>
              <a:rPr lang="en-US" dirty="0" err="1"/>
              <a:t>radarové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v </a:t>
            </a:r>
            <a:r>
              <a:rPr lang="en-US" dirty="0" err="1"/>
              <a:t>Doveri</a:t>
            </a:r>
            <a:r>
              <a:rPr lang="en-US" dirty="0"/>
              <a:t>, Pevensey a Rye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05DBC4-6DA1-412D-9137-A09BA7F71C7D}"/>
              </a:ext>
            </a:extLst>
          </p:cNvPr>
          <p:cNvSpPr txBox="1">
            <a:spLocks/>
          </p:cNvSpPr>
          <p:nvPr/>
        </p:nvSpPr>
        <p:spPr>
          <a:xfrm>
            <a:off x="7241650" y="5270249"/>
            <a:ext cx="1919207" cy="1246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rgbClr val="FFFF00"/>
                </a:solidFill>
              </a:rPr>
              <a:t>Britskí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stíhací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letci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bežia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ku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svojim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strojom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počas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poplachu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4" name="Picture 4" descr="A group of people on a beach&#10;&#10;Description generated with very high confidence">
            <a:extLst>
              <a:ext uri="{FF2B5EF4-FFF2-40B4-BE49-F238E27FC236}">
                <a16:creationId xmlns:a16="http://schemas.microsoft.com/office/drawing/2014/main" id="{89585696-78AC-4B80-9FA0-56D8030F8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23" y="4607703"/>
            <a:ext cx="2672645" cy="19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77AB-9CCC-4179-9240-70706109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67" y="274918"/>
            <a:ext cx="8946541" cy="5902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13. </a:t>
            </a:r>
            <a:r>
              <a:rPr lang="en-US" dirty="0" err="1"/>
              <a:t>augusta</a:t>
            </a:r>
            <a:r>
              <a:rPr lang="en-US" dirty="0"/>
              <a:t> 1940 </a:t>
            </a:r>
            <a:r>
              <a:rPr lang="en-US" dirty="0" err="1"/>
              <a:t>došlo</a:t>
            </a:r>
            <a:r>
              <a:rPr lang="en-US" dirty="0"/>
              <a:t> k </a:t>
            </a:r>
            <a:r>
              <a:rPr lang="en-US" dirty="0" err="1"/>
              <a:t>silnému</a:t>
            </a:r>
            <a:r>
              <a:rPr lang="en-US" dirty="0"/>
              <a:t> </a:t>
            </a:r>
            <a:r>
              <a:rPr lang="en-US" dirty="0" err="1"/>
              <a:t>útoku</a:t>
            </a:r>
            <a:r>
              <a:rPr lang="en-US" dirty="0"/>
              <a:t> </a:t>
            </a:r>
            <a:r>
              <a:rPr lang="en-US" dirty="0" err="1"/>
              <a:t>všetkých</a:t>
            </a:r>
            <a:r>
              <a:rPr lang="en-US" dirty="0"/>
              <a:t> troch </a:t>
            </a:r>
            <a:r>
              <a:rPr lang="en-US" dirty="0" err="1"/>
              <a:t>nemeckých</a:t>
            </a:r>
            <a:r>
              <a:rPr lang="en-US" dirty="0"/>
              <a:t> </a:t>
            </a:r>
            <a:r>
              <a:rPr lang="en-US" dirty="0" err="1"/>
              <a:t>leteckých</a:t>
            </a:r>
            <a:r>
              <a:rPr lang="en-US" dirty="0"/>
              <a:t> </a:t>
            </a:r>
            <a:r>
              <a:rPr lang="en-US" dirty="0" err="1"/>
              <a:t>armád</a:t>
            </a:r>
            <a:r>
              <a:rPr lang="en-US" dirty="0"/>
              <a:t> </a:t>
            </a:r>
            <a:r>
              <a:rPr lang="en-US" dirty="0" err="1"/>
              <a:t>známemu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Adlerangriff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Orlí</a:t>
            </a:r>
            <a:r>
              <a:rPr lang="en-US" dirty="0"/>
              <a:t> </a:t>
            </a:r>
            <a:r>
              <a:rPr lang="en-US" dirty="0" err="1"/>
              <a:t>útok</a:t>
            </a:r>
            <a:r>
              <a:rPr lang="en-US" dirty="0"/>
              <a:t>)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Adlertag</a:t>
            </a:r>
            <a:r>
              <a:rPr lang="en-US" dirty="0"/>
              <a:t> (</a:t>
            </a:r>
            <a:r>
              <a:rPr lang="en-US" dirty="0" err="1"/>
              <a:t>Deň</a:t>
            </a:r>
            <a:r>
              <a:rPr lang="en-US" dirty="0"/>
              <a:t> </a:t>
            </a:r>
            <a:r>
              <a:rPr lang="en-US" dirty="0" err="1"/>
              <a:t>orla</a:t>
            </a:r>
            <a:r>
              <a:rPr lang="en-US" dirty="0"/>
              <a:t>)</a:t>
            </a:r>
          </a:p>
          <a:p>
            <a:r>
              <a:rPr lang="en-US" dirty="0" err="1"/>
              <a:t>Náletov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zúčastnilo</a:t>
            </a:r>
            <a:r>
              <a:rPr lang="en-US" dirty="0"/>
              <a:t> 1 485 </a:t>
            </a:r>
            <a:r>
              <a:rPr lang="en-US" dirty="0" err="1"/>
              <a:t>nemeckých</a:t>
            </a:r>
            <a:r>
              <a:rPr lang="en-US" dirty="0"/>
              <a:t> </a:t>
            </a:r>
            <a:r>
              <a:rPr lang="en-US" dirty="0" err="1"/>
              <a:t>lietadiel</a:t>
            </a:r>
          </a:p>
          <a:p>
            <a:r>
              <a:rPr lang="en-US" dirty="0"/>
              <a:t> 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zaútočili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pobrežné</a:t>
            </a:r>
            <a:r>
              <a:rPr lang="en-US" dirty="0"/>
              <a:t> </a:t>
            </a:r>
            <a:r>
              <a:rPr lang="en-US" dirty="0" err="1"/>
              <a:t>letiská</a:t>
            </a:r>
            <a:r>
              <a:rPr lang="en-US" dirty="0"/>
              <a:t> </a:t>
            </a:r>
            <a:r>
              <a:rPr lang="en-US" dirty="0" err="1"/>
              <a:t>vrátane</a:t>
            </a:r>
            <a:r>
              <a:rPr lang="en-US" dirty="0"/>
              <a:t> </a:t>
            </a:r>
            <a:r>
              <a:rPr lang="en-US" dirty="0" err="1"/>
              <a:t>Manstonu</a:t>
            </a:r>
            <a:r>
              <a:rPr lang="en-US" dirty="0"/>
              <a:t> a </a:t>
            </a:r>
            <a:r>
              <a:rPr lang="en-US" dirty="0" err="1"/>
              <a:t>Hawkinge</a:t>
            </a:r>
          </a:p>
          <a:p>
            <a:r>
              <a:rPr lang="en-US" dirty="0" err="1"/>
              <a:t>Zostrelili</a:t>
            </a:r>
            <a:r>
              <a:rPr lang="en-US" dirty="0"/>
              <a:t> 13 </a:t>
            </a:r>
            <a:r>
              <a:rPr lang="en-US" dirty="0" err="1"/>
              <a:t>britských</a:t>
            </a:r>
            <a:r>
              <a:rPr lang="en-US" dirty="0"/>
              <a:t> </a:t>
            </a:r>
            <a:r>
              <a:rPr lang="en-US" dirty="0" err="1"/>
              <a:t>stíhačiek</a:t>
            </a:r>
            <a:r>
              <a:rPr lang="en-US" dirty="0"/>
              <a:t> a 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stratili</a:t>
            </a:r>
            <a:r>
              <a:rPr lang="en-US" dirty="0"/>
              <a:t> 34 </a:t>
            </a:r>
            <a:r>
              <a:rPr lang="en-US" dirty="0" err="1"/>
              <a:t>strojov</a:t>
            </a:r>
          </a:p>
          <a:p>
            <a:r>
              <a:rPr lang="en-US" dirty="0"/>
              <a:t> 15. </a:t>
            </a:r>
            <a:r>
              <a:rPr lang="en-US" dirty="0" err="1"/>
              <a:t>augusta</a:t>
            </a:r>
            <a:r>
              <a:rPr lang="en-US" dirty="0"/>
              <a:t> </a:t>
            </a:r>
            <a:r>
              <a:rPr lang="en-US" dirty="0" err="1"/>
              <a:t>nemecké</a:t>
            </a:r>
            <a:r>
              <a:rPr lang="en-US" dirty="0"/>
              <a:t> </a:t>
            </a:r>
            <a:r>
              <a:rPr lang="en-US" dirty="0" err="1"/>
              <a:t>jednotky</a:t>
            </a:r>
            <a:r>
              <a:rPr lang="en-US" dirty="0"/>
              <a:t> </a:t>
            </a:r>
            <a:r>
              <a:rPr lang="en-US" dirty="0" err="1"/>
              <a:t>uskutočnili</a:t>
            </a:r>
            <a:r>
              <a:rPr lang="en-US" dirty="0"/>
              <a:t> najväčší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letov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celej</a:t>
            </a:r>
            <a:r>
              <a:rPr lang="en-US" dirty="0"/>
              <a:t> </a:t>
            </a:r>
            <a:r>
              <a:rPr lang="en-US" dirty="0" err="1"/>
              <a:t>bitky</a:t>
            </a:r>
          </a:p>
          <a:p>
            <a:r>
              <a:rPr lang="en-US" dirty="0"/>
              <a:t> 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deň</a:t>
            </a:r>
            <a:r>
              <a:rPr lang="en-US" dirty="0"/>
              <a:t> </a:t>
            </a:r>
            <a:r>
              <a:rPr lang="en-US" dirty="0" err="1"/>
              <a:t>zaútočili</a:t>
            </a:r>
            <a:r>
              <a:rPr lang="en-US" dirty="0"/>
              <a:t> </a:t>
            </a:r>
            <a:r>
              <a:rPr lang="en-US" dirty="0" err="1"/>
              <a:t>strojmi</a:t>
            </a:r>
            <a:r>
              <a:rPr lang="en-US" dirty="0"/>
              <a:t> </a:t>
            </a:r>
            <a:r>
              <a:rPr lang="en-US" dirty="0" err="1"/>
              <a:t>Luftflotte</a:t>
            </a:r>
            <a:r>
              <a:rPr lang="en-US" dirty="0"/>
              <a:t> 5 z </a:t>
            </a:r>
            <a:r>
              <a:rPr lang="en-US" dirty="0" err="1"/>
              <a:t>Nórska</a:t>
            </a:r>
            <a:r>
              <a:rPr lang="en-US" dirty="0"/>
              <a:t> a </a:t>
            </a:r>
            <a:r>
              <a:rPr lang="en-US" dirty="0" err="1"/>
              <a:t>Dánska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severnejšie</a:t>
            </a:r>
            <a:r>
              <a:rPr lang="en-US" dirty="0"/>
              <a:t> </a:t>
            </a:r>
            <a:r>
              <a:rPr lang="en-US" dirty="0" err="1"/>
              <a:t>oblasti</a:t>
            </a:r>
          </a:p>
          <a:p>
            <a:r>
              <a:rPr lang="en-US" dirty="0"/>
              <a:t> Veľkou slabinou Nemcov pri týchto bojoch sa stal malý </a:t>
            </a:r>
            <a:r>
              <a:rPr lang="en-US" dirty="0" err="1"/>
              <a:t>dolet</a:t>
            </a:r>
            <a:r>
              <a:rPr lang="en-US" dirty="0"/>
              <a:t> </a:t>
            </a:r>
            <a:r>
              <a:rPr lang="en-US" dirty="0" err="1"/>
              <a:t>sprievodných</a:t>
            </a:r>
            <a:r>
              <a:rPr lang="en-US" dirty="0"/>
              <a:t> </a:t>
            </a:r>
            <a:r>
              <a:rPr lang="en-US" dirty="0" err="1"/>
              <a:t>stíhačiek</a:t>
            </a:r>
            <a:r>
              <a:rPr lang="en-US" dirty="0"/>
              <a:t> Bf 109,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cieľovou</a:t>
            </a:r>
            <a:r>
              <a:rPr lang="en-US" dirty="0"/>
              <a:t> </a:t>
            </a:r>
            <a:r>
              <a:rPr lang="en-US" dirty="0" err="1"/>
              <a:t>oblasťou</a:t>
            </a:r>
            <a:r>
              <a:rPr lang="en-US" dirty="0"/>
              <a:t> </a:t>
            </a:r>
            <a:r>
              <a:rPr lang="en-US" dirty="0" err="1"/>
              <a:t>operovať</a:t>
            </a:r>
            <a:r>
              <a:rPr lang="en-US" dirty="0"/>
              <a:t> </a:t>
            </a:r>
            <a:r>
              <a:rPr lang="en-US" dirty="0" err="1"/>
              <a:t>iba</a:t>
            </a:r>
            <a:r>
              <a:rPr lang="en-US" dirty="0"/>
              <a:t> 10 </a:t>
            </a:r>
            <a:r>
              <a:rPr lang="en-US" dirty="0" err="1"/>
              <a:t>minút</a:t>
            </a:r>
            <a:r>
              <a:rPr lang="en-US" dirty="0"/>
              <a:t>, </a:t>
            </a:r>
            <a:r>
              <a:rPr lang="en-US" dirty="0" err="1"/>
              <a:t>kvôli</a:t>
            </a:r>
            <a:r>
              <a:rPr lang="en-US" dirty="0"/>
              <a:t> 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en-US" dirty="0" err="1"/>
              <a:t>paliva</a:t>
            </a:r>
            <a:r>
              <a:rPr lang="en-US" dirty="0"/>
              <a:t> </a:t>
            </a:r>
          </a:p>
          <a:p>
            <a:r>
              <a:rPr lang="en-US" dirty="0"/>
              <a:t>18. </a:t>
            </a:r>
            <a:r>
              <a:rPr lang="en-US" dirty="0" err="1"/>
              <a:t>augusta</a:t>
            </a:r>
            <a:r>
              <a:rPr lang="en-US" dirty="0"/>
              <a:t> </a:t>
            </a:r>
            <a:r>
              <a:rPr lang="en-US" dirty="0" err="1"/>
              <a:t>utrpeli</a:t>
            </a:r>
            <a:r>
              <a:rPr lang="en-US" dirty="0"/>
              <a:t> v </a:t>
            </a:r>
            <a:r>
              <a:rPr lang="en-US" dirty="0" err="1"/>
              <a:t>bojoch</a:t>
            </a:r>
            <a:r>
              <a:rPr lang="en-US" dirty="0"/>
              <a:t>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najťažšie</a:t>
            </a:r>
            <a:r>
              <a:rPr lang="en-US" dirty="0"/>
              <a:t> </a:t>
            </a:r>
            <a:r>
              <a:rPr lang="en-US" dirty="0" err="1"/>
              <a:t>straty.Tento</a:t>
            </a:r>
            <a:r>
              <a:rPr lang="en-US" dirty="0"/>
              <a:t> </a:t>
            </a:r>
            <a:r>
              <a:rPr lang="en-US" dirty="0" err="1"/>
              <a:t>deň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v </a:t>
            </a:r>
            <a:r>
              <a:rPr lang="en-US" dirty="0" err="1"/>
              <a:t>Spojenom</a:t>
            </a:r>
            <a:r>
              <a:rPr lang="en-US" dirty="0"/>
              <a:t> </a:t>
            </a:r>
            <a:r>
              <a:rPr lang="en-US" dirty="0" err="1"/>
              <a:t>kráľovstve</a:t>
            </a:r>
            <a:r>
              <a:rPr lang="en-US" dirty="0"/>
              <a:t> </a:t>
            </a:r>
            <a:r>
              <a:rPr lang="en-US" dirty="0" err="1"/>
              <a:t>známy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 </a:t>
            </a:r>
            <a:r>
              <a:rPr lang="en-US" i="1" dirty="0"/>
              <a:t>The Hardest Day</a:t>
            </a:r>
            <a:r>
              <a:rPr lang="en-US" dirty="0"/>
              <a:t> (</a:t>
            </a:r>
            <a:r>
              <a:rPr lang="en-US" dirty="0" err="1"/>
              <a:t>Najťažší</a:t>
            </a:r>
            <a:r>
              <a:rPr lang="en-US" dirty="0"/>
              <a:t> </a:t>
            </a:r>
            <a:r>
              <a:rPr lang="en-US" dirty="0" err="1"/>
              <a:t>deň</a:t>
            </a:r>
            <a:r>
              <a:rPr lang="en-US" dirty="0"/>
              <a:t>). 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zaútočili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letiská</a:t>
            </a:r>
            <a:r>
              <a:rPr lang="en-US" dirty="0"/>
              <a:t> Kenley, Biggin Hilla West </a:t>
            </a:r>
            <a:r>
              <a:rPr lang="en-US" dirty="0" err="1"/>
              <a:t>Malling</a:t>
            </a:r>
            <a:r>
              <a:rPr lang="en-US" dirty="0"/>
              <a:t>.</a:t>
            </a:r>
          </a:p>
        </p:txBody>
      </p:sp>
      <p:pic>
        <p:nvPicPr>
          <p:cNvPr id="4" name="Picture 4" descr="A vintage photo of a small plane parked on a field&#10;&#10;Description generated with very high confidence">
            <a:extLst>
              <a:ext uri="{FF2B5EF4-FFF2-40B4-BE49-F238E27FC236}">
                <a16:creationId xmlns:a16="http://schemas.microsoft.com/office/drawing/2014/main" id="{D787117A-643B-4B1A-B7E7-0FE89982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29" y="3623029"/>
            <a:ext cx="20955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16AEC-D0AF-4992-BACC-8BCDFAB099CA}"/>
              </a:ext>
            </a:extLst>
          </p:cNvPr>
          <p:cNvSpPr txBox="1"/>
          <p:nvPr/>
        </p:nvSpPr>
        <p:spPr>
          <a:xfrm>
            <a:off x="9496782" y="2565401"/>
            <a:ext cx="218722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Odpočívajúci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nemeckí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letci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lietadlá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poľnom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letisku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vo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Francúzsku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, august 1940</a:t>
            </a:r>
            <a:endParaRPr lang="en-US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6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7AADB-C46A-45C2-B3ED-0A3E37A1B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68" y="613585"/>
            <a:ext cx="9764985" cy="5634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Od </a:t>
            </a:r>
            <a:r>
              <a:rPr lang="en-US" dirty="0" err="1"/>
              <a:t>júla</a:t>
            </a:r>
            <a:r>
              <a:rPr lang="en-US" dirty="0"/>
              <a:t> do 7. </a:t>
            </a:r>
            <a:r>
              <a:rPr lang="en-US" dirty="0" err="1"/>
              <a:t>septembra</a:t>
            </a:r>
            <a:r>
              <a:rPr lang="en-US" dirty="0"/>
              <a:t> 190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začal</a:t>
            </a:r>
            <a:r>
              <a:rPr lang="en-US" dirty="0"/>
              <a:t> </a:t>
            </a:r>
            <a:r>
              <a:rPr lang="en-US" dirty="0" err="1"/>
              <a:t>prvý</a:t>
            </a:r>
            <a:r>
              <a:rPr lang="en-US" dirty="0"/>
              <a:t> </a:t>
            </a:r>
            <a:r>
              <a:rPr lang="en-US" dirty="0" err="1"/>
              <a:t>veľký</a:t>
            </a:r>
            <a:r>
              <a:rPr lang="en-US" dirty="0"/>
              <a:t> </a:t>
            </a:r>
            <a:r>
              <a:rPr lang="en-US" dirty="0" err="1"/>
              <a:t>nálet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Londýn</a:t>
            </a:r>
          </a:p>
          <a:p>
            <a:r>
              <a:rPr lang="en-US" dirty="0"/>
              <a:t> 7. septembra sa Göring rozhodol zmeniť </a:t>
            </a:r>
            <a:r>
              <a:rPr lang="en-US" dirty="0" err="1"/>
              <a:t>taktiku</a:t>
            </a:r>
            <a:r>
              <a:rPr lang="en-US" dirty="0"/>
              <a:t>. </a:t>
            </a:r>
            <a:r>
              <a:rPr lang="en-US" dirty="0" err="1"/>
              <a:t>Začal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takzvaný</a:t>
            </a:r>
            <a:r>
              <a:rPr lang="en-US" dirty="0"/>
              <a:t> „blitz“</a:t>
            </a:r>
          </a:p>
          <a:p>
            <a:r>
              <a:rPr lang="en-US" dirty="0"/>
              <a:t>Boje </a:t>
            </a:r>
            <a:r>
              <a:rPr lang="en-US" dirty="0" err="1"/>
              <a:t>vrcholili</a:t>
            </a:r>
            <a:r>
              <a:rPr lang="en-US" dirty="0"/>
              <a:t> 15. </a:t>
            </a:r>
            <a:r>
              <a:rPr lang="en-US" dirty="0" err="1"/>
              <a:t>septembra</a:t>
            </a:r>
            <a:r>
              <a:rPr lang="en-US" dirty="0"/>
              <a:t> 1940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silného</a:t>
            </a:r>
            <a:r>
              <a:rPr lang="en-US" dirty="0"/>
              <a:t> </a:t>
            </a:r>
            <a:r>
              <a:rPr lang="en-US" dirty="0" err="1"/>
              <a:t>nemeckého</a:t>
            </a:r>
            <a:r>
              <a:rPr lang="en-US" dirty="0"/>
              <a:t> </a:t>
            </a:r>
            <a:r>
              <a:rPr lang="en-US" dirty="0" err="1"/>
              <a:t>útoku</a:t>
            </a:r>
            <a:r>
              <a:rPr lang="en-US" dirty="0"/>
              <a:t> </a:t>
            </a:r>
            <a:r>
              <a:rPr lang="en-US" dirty="0" err="1"/>
              <a:t>utrpeli</a:t>
            </a:r>
            <a:r>
              <a:rPr lang="en-US" dirty="0"/>
              <a:t> </a:t>
            </a:r>
            <a:r>
              <a:rPr lang="en-US" dirty="0" err="1"/>
              <a:t>pomerne</a:t>
            </a:r>
            <a:r>
              <a:rPr lang="en-US" dirty="0"/>
              <a:t>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straty</a:t>
            </a:r>
          </a:p>
          <a:p>
            <a:r>
              <a:rPr lang="en-US" dirty="0"/>
              <a:t>Hitler </a:t>
            </a:r>
            <a:r>
              <a:rPr lang="en-US" dirty="0" err="1"/>
              <a:t>utrpel</a:t>
            </a:r>
            <a:r>
              <a:rPr lang="en-US" dirty="0"/>
              <a:t> </a:t>
            </a:r>
            <a:r>
              <a:rPr lang="en-US" dirty="0" err="1"/>
              <a:t>Porážku</a:t>
            </a:r>
            <a:r>
              <a:rPr lang="en-US" dirty="0"/>
              <a:t>  </a:t>
            </a:r>
            <a:r>
              <a:rPr lang="en-US" dirty="0" err="1"/>
              <a:t>Hlavnou</a:t>
            </a:r>
            <a:r>
              <a:rPr lang="en-US" dirty="0"/>
              <a:t> </a:t>
            </a:r>
            <a:r>
              <a:rPr lang="en-US" dirty="0" err="1"/>
              <a:t>príčinou</a:t>
            </a:r>
            <a:r>
              <a:rPr lang="en-US" dirty="0"/>
              <a:t> </a:t>
            </a:r>
            <a:r>
              <a:rPr lang="en-US" dirty="0" err="1"/>
              <a:t>nemeckej</a:t>
            </a:r>
            <a:r>
              <a:rPr lang="en-US" dirty="0"/>
              <a:t> </a:t>
            </a:r>
            <a:r>
              <a:rPr lang="en-US" dirty="0" err="1"/>
              <a:t>porážky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fakt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velenie</a:t>
            </a:r>
            <a:r>
              <a:rPr lang="en-US" dirty="0"/>
              <a:t> </a:t>
            </a:r>
            <a:r>
              <a:rPr lang="en-US" dirty="0" err="1"/>
              <a:t>nemeckého</a:t>
            </a:r>
            <a:r>
              <a:rPr lang="en-US" dirty="0"/>
              <a:t> </a:t>
            </a:r>
            <a:r>
              <a:rPr lang="en-US" dirty="0" err="1"/>
              <a:t>letectva</a:t>
            </a:r>
            <a:r>
              <a:rPr lang="en-US" dirty="0"/>
              <a:t> </a:t>
            </a:r>
            <a:r>
              <a:rPr lang="en-US" dirty="0" err="1"/>
              <a:t>nedokázalo</a:t>
            </a:r>
            <a:r>
              <a:rPr lang="en-US" dirty="0"/>
              <a:t> </a:t>
            </a:r>
            <a:r>
              <a:rPr lang="en-US" dirty="0" err="1"/>
              <a:t>viesť</a:t>
            </a:r>
            <a:r>
              <a:rPr lang="en-US" dirty="0"/>
              <a:t> </a:t>
            </a:r>
            <a:r>
              <a:rPr lang="en-US" dirty="0" err="1"/>
              <a:t>improvizovanú</a:t>
            </a:r>
            <a:r>
              <a:rPr lang="en-US" dirty="0"/>
              <a:t> </a:t>
            </a:r>
            <a:r>
              <a:rPr lang="en-US" dirty="0" err="1"/>
              <a:t>kampaň</a:t>
            </a:r>
            <a:r>
              <a:rPr lang="en-US" dirty="0"/>
              <a:t> </a:t>
            </a:r>
            <a:r>
              <a:rPr lang="en-US" dirty="0" err="1"/>
              <a:t>strategického</a:t>
            </a:r>
            <a:r>
              <a:rPr lang="en-US" dirty="0"/>
              <a:t> </a:t>
            </a:r>
            <a:r>
              <a:rPr lang="en-US" dirty="0" err="1"/>
              <a:t>bombardovania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ňu</a:t>
            </a:r>
            <a:r>
              <a:rPr lang="en-US" dirty="0"/>
              <a:t> </a:t>
            </a:r>
            <a:r>
              <a:rPr lang="en-US" dirty="0" err="1"/>
              <a:t>nemalo</a:t>
            </a:r>
            <a:r>
              <a:rPr lang="en-US" dirty="0"/>
              <a:t> </a:t>
            </a:r>
            <a:r>
              <a:rPr lang="en-US" dirty="0" err="1"/>
              <a:t>dostatok</a:t>
            </a:r>
            <a:r>
              <a:rPr lang="en-US" dirty="0"/>
              <a:t> </a:t>
            </a:r>
            <a:r>
              <a:rPr lang="en-US" dirty="0" err="1"/>
              <a:t>prostriedkov</a:t>
            </a:r>
            <a:r>
              <a:rPr lang="en-US" dirty="0"/>
              <a:t> </a:t>
            </a:r>
            <a:endParaRPr lang="en-US"/>
          </a:p>
          <a:p>
            <a:r>
              <a:rPr lang="en-US" dirty="0"/>
              <a:t>Pri </a:t>
            </a:r>
            <a:r>
              <a:rPr lang="en-US" dirty="0" err="1"/>
              <a:t>najväčšom</a:t>
            </a:r>
            <a:r>
              <a:rPr lang="en-US" dirty="0"/>
              <a:t> </a:t>
            </a:r>
            <a:r>
              <a:rPr lang="en-US" dirty="0" err="1"/>
              <a:t>nálete</a:t>
            </a:r>
            <a:r>
              <a:rPr lang="en-US" dirty="0"/>
              <a:t>, </a:t>
            </a:r>
            <a:r>
              <a:rPr lang="en-US" dirty="0">
                <a:hlinkClick r:id="rId2"/>
              </a:rPr>
              <a:t>29. decembra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1940</a:t>
            </a:r>
            <a:r>
              <a:rPr lang="en-US" dirty="0"/>
              <a:t>, </a:t>
            </a:r>
            <a:r>
              <a:rPr lang="en-US" dirty="0" err="1"/>
              <a:t>zahynulo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3 000 </a:t>
            </a:r>
            <a:r>
              <a:rPr lang="en-US" dirty="0" err="1"/>
              <a:t>civilistov</a:t>
            </a:r>
            <a:r>
              <a:rPr lang="en-US" dirty="0"/>
              <a:t>. </a:t>
            </a:r>
            <a:r>
              <a:rPr lang="en-US" dirty="0" err="1"/>
              <a:t>Nemci</a:t>
            </a:r>
            <a:r>
              <a:rPr lang="en-US" dirty="0"/>
              <a:t> </a:t>
            </a:r>
            <a:r>
              <a:rPr lang="en-US" dirty="0" err="1"/>
              <a:t>stratili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bojov</a:t>
            </a:r>
            <a:r>
              <a:rPr lang="en-US" dirty="0"/>
              <a:t> 2 698 </a:t>
            </a:r>
            <a:r>
              <a:rPr lang="en-US" dirty="0" err="1"/>
              <a:t>letcov</a:t>
            </a:r>
            <a:r>
              <a:rPr lang="en-US" dirty="0"/>
              <a:t> a </a:t>
            </a:r>
            <a:r>
              <a:rPr lang="en-US" dirty="0" err="1"/>
              <a:t>členov</a:t>
            </a:r>
            <a:r>
              <a:rPr lang="en-US" dirty="0"/>
              <a:t> </a:t>
            </a:r>
            <a:r>
              <a:rPr lang="en-US" dirty="0" err="1"/>
              <a:t>posádok</a:t>
            </a:r>
            <a:r>
              <a:rPr lang="en-US" dirty="0"/>
              <a:t>, 967 bolo </a:t>
            </a:r>
            <a:r>
              <a:rPr lang="en-US" dirty="0" err="1"/>
              <a:t>zajatých</a:t>
            </a:r>
            <a:r>
              <a:rPr lang="en-US" dirty="0"/>
              <a:t>. </a:t>
            </a:r>
            <a:r>
              <a:rPr lang="en-US" dirty="0" err="1"/>
              <a:t>Briti</a:t>
            </a:r>
            <a:r>
              <a:rPr lang="en-US" dirty="0"/>
              <a:t> </a:t>
            </a:r>
            <a:r>
              <a:rPr lang="en-US" dirty="0" err="1"/>
              <a:t>potvrdili</a:t>
            </a:r>
            <a:r>
              <a:rPr lang="en-US" dirty="0"/>
              <a:t> </a:t>
            </a:r>
            <a:r>
              <a:rPr lang="en-US" dirty="0" err="1"/>
              <a:t>smrť</a:t>
            </a:r>
            <a:r>
              <a:rPr lang="en-US" dirty="0"/>
              <a:t> 638 </a:t>
            </a:r>
            <a:r>
              <a:rPr lang="en-US" dirty="0" err="1"/>
              <a:t>osôb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identifikované</a:t>
            </a:r>
            <a:r>
              <a:rPr lang="en-US" dirty="0"/>
              <a:t> v </a:t>
            </a:r>
            <a:r>
              <a:rPr lang="en-US" dirty="0" err="1"/>
              <a:t>troskách</a:t>
            </a:r>
            <a:r>
              <a:rPr lang="en-US" dirty="0"/>
              <a:t> </a:t>
            </a:r>
            <a:r>
              <a:rPr lang="en-US" dirty="0" err="1"/>
              <a:t>zničených</a:t>
            </a:r>
            <a:r>
              <a:rPr lang="en-US" dirty="0"/>
              <a:t> </a:t>
            </a:r>
            <a:r>
              <a:rPr lang="en-US" dirty="0" err="1"/>
              <a:t>lietadiel</a:t>
            </a:r>
            <a:r>
              <a:rPr lang="en-US" dirty="0"/>
              <a:t>. Luftwaffe </a:t>
            </a:r>
            <a:r>
              <a:rPr lang="en-US" dirty="0" err="1"/>
              <a:t>prišla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bojov</a:t>
            </a:r>
            <a:r>
              <a:rPr lang="en-US" dirty="0"/>
              <a:t> o 1 887 </a:t>
            </a:r>
            <a:r>
              <a:rPr lang="en-US" dirty="0" err="1"/>
              <a:t>lietadiel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dôsledku</a:t>
            </a:r>
            <a:r>
              <a:rPr lang="en-US" dirty="0"/>
              <a:t> </a:t>
            </a:r>
            <a:r>
              <a:rPr lang="en-US" dirty="0" err="1"/>
              <a:t>narastajúcich</a:t>
            </a:r>
            <a:r>
              <a:rPr lang="en-US" dirty="0"/>
              <a:t> </a:t>
            </a:r>
            <a:r>
              <a:rPr lang="en-US" dirty="0" err="1"/>
              <a:t>strát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útoky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Spojené</a:t>
            </a:r>
            <a:r>
              <a:rPr lang="en-US" dirty="0"/>
              <a:t> </a:t>
            </a:r>
            <a:r>
              <a:rPr lang="en-US" dirty="0" err="1"/>
              <a:t>kráľovstvo</a:t>
            </a:r>
            <a:r>
              <a:rPr lang="en-US" dirty="0"/>
              <a:t> </a:t>
            </a:r>
            <a:r>
              <a:rPr lang="en-US" dirty="0" err="1"/>
              <a:t>Hitlerom</a:t>
            </a:r>
            <a:r>
              <a:rPr lang="en-US" dirty="0"/>
              <a:t> </a:t>
            </a:r>
            <a:r>
              <a:rPr lang="en-US" dirty="0" err="1"/>
              <a:t>zastavené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617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Ión</vt:lpstr>
      <vt:lpstr>Gymnázium Milana Rúfusa Žiar nad Hronom </vt:lpstr>
      <vt:lpstr>Charakteristika 2. svetovej vojny </vt:lpstr>
      <vt:lpstr>Príčiny vzniku 2. svetovej vojny</vt:lpstr>
      <vt:lpstr>Etapy 2. svetovej vojny</vt:lpstr>
      <vt:lpstr>Rok 1940 v Európe (Od Švédska a Nórska po leteckú bitku o Britániu) Operácia Weserübung</vt:lpstr>
      <vt:lpstr>Bitka o Narvik</vt:lpstr>
      <vt:lpstr>Bitka o Britániu</vt:lpstr>
      <vt:lpstr>PowerPoint Presentation</vt:lpstr>
      <vt:lpstr>PowerPoint Presentation</vt:lpstr>
      <vt:lpstr>Dôsledky 2. svetovej vojny</vt:lpstr>
      <vt:lpstr> Obete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 Barborik</dc:creator>
  <cp:lastModifiedBy>Petr Barborik</cp:lastModifiedBy>
  <cp:revision>10</cp:revision>
  <dcterms:created xsi:type="dcterms:W3CDTF">2013-08-01T12:14:07Z</dcterms:created>
  <dcterms:modified xsi:type="dcterms:W3CDTF">2018-04-09T19:00:45Z</dcterms:modified>
</cp:coreProperties>
</file>